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ags/tag1.xml" ContentType="application/vnd.openxmlformats-officedocument.presentationml.tags+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78" r:id="rId4"/>
    <p:sldMasterId id="2147483818" r:id="rId5"/>
    <p:sldMasterId id="2147483836" r:id="rId6"/>
  </p:sldMasterIdLst>
  <p:notesMasterIdLst>
    <p:notesMasterId r:id="rId26"/>
  </p:notesMasterIdLst>
  <p:handoutMasterIdLst>
    <p:handoutMasterId r:id="rId27"/>
  </p:handoutMasterIdLst>
  <p:sldIdLst>
    <p:sldId id="415" r:id="rId7"/>
    <p:sldId id="386" r:id="rId8"/>
    <p:sldId id="378" r:id="rId9"/>
    <p:sldId id="441" r:id="rId10"/>
    <p:sldId id="457" r:id="rId11"/>
    <p:sldId id="428" r:id="rId12"/>
    <p:sldId id="443" r:id="rId13"/>
    <p:sldId id="450" r:id="rId14"/>
    <p:sldId id="429" r:id="rId15"/>
    <p:sldId id="388" r:id="rId16"/>
    <p:sldId id="434" r:id="rId17"/>
    <p:sldId id="419" r:id="rId18"/>
    <p:sldId id="421" r:id="rId19"/>
    <p:sldId id="456" r:id="rId20"/>
    <p:sldId id="455" r:id="rId21"/>
    <p:sldId id="452" r:id="rId22"/>
    <p:sldId id="400" r:id="rId23"/>
    <p:sldId id="454" r:id="rId24"/>
    <p:sldId id="403" r:id="rId25"/>
  </p:sldIdLst>
  <p:sldSz cx="9144000" cy="6858000" type="screen4x3"/>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728" userDrawn="1">
          <p15:clr>
            <a:srgbClr val="A4A3A4"/>
          </p15:clr>
        </p15:guide>
        <p15:guide id="2" pos="2880" userDrawn="1">
          <p15:clr>
            <a:srgbClr val="A4A3A4"/>
          </p15:clr>
        </p15:guide>
        <p15:guide id="3" orient="horz" pos="2880" userDrawn="1">
          <p15:clr>
            <a:srgbClr val="A4A3A4"/>
          </p15:clr>
        </p15:guide>
      </p15:sldGuideLst>
    </p:ext>
    <p:ext uri="{2D200454-40CA-4A62-9FC3-DE9A4176ACB9}">
      <p15:notesGuideLst xmlns:p15="http://schemas.microsoft.com/office/powerpoint/2012/main">
        <p15:guide id="1" orient="horz" pos="2932" userDrawn="1">
          <p15:clr>
            <a:srgbClr val="A4A3A4"/>
          </p15:clr>
        </p15:guide>
        <p15:guide id="2" pos="2212"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Farrar, Davida (CFPB)" initials="FD" lastIdx="3" clrIdx="0"/>
  <p:cmAuthor id="7" name="Dickenson, Denise" initials="DD" lastIdx="6" clrIdx="7"/>
  <p:cmAuthor id="1" name="Leslie Jones" initials="LJ" lastIdx="1" clrIdx="1"/>
  <p:cmAuthor id="8" name="Farrar, Davida" initials="FD" lastIdx="1" clrIdx="8"/>
  <p:cmAuthor id="2" name="McConnell-Tatum, Cassandra (CFPB)" initials="MC(" lastIdx="4" clrIdx="2"/>
  <p:cmAuthor id="16" name="Farrar, Davida (CFPB)" initials="FD(" lastIdx="2" clrIdx="9"/>
  <p:cmAuthor id="3" name="Jones, Leslie (CFPB)" initials="LBJ" lastIdx="1" clrIdx="3"/>
  <p:cmAuthor id="4" name="McConnell, Cassandra (CFPB)" initials="Cmc" lastIdx="7" clrIdx="4"/>
  <p:cmAuthor id="5" name="Correal, Dubis (CFPB)" initials="CD" lastIdx="2" clrIdx="5"/>
  <p:cmAuthor id="6" name="Correal, Dubis (CFPB)" initials="CD(" lastIdx="17" clrIdx="6"/>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EA2A0"/>
    <a:srgbClr val="C5DDDD"/>
    <a:srgbClr val="299D37"/>
    <a:srgbClr val="E7E7E9"/>
    <a:srgbClr val="2CB34A"/>
    <a:srgbClr val="CEEABD"/>
    <a:srgbClr val="E3E4E5"/>
    <a:srgbClr val="E2EED8"/>
    <a:srgbClr val="FF00FF"/>
    <a:srgbClr val="AFD79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421" autoAdjust="0"/>
    <p:restoredTop sz="71417" autoAdjust="0"/>
  </p:normalViewPr>
  <p:slideViewPr>
    <p:cSldViewPr>
      <p:cViewPr varScale="1">
        <p:scale>
          <a:sx n="81" d="100"/>
          <a:sy n="81" d="100"/>
        </p:scale>
        <p:origin x="2154" y="60"/>
      </p:cViewPr>
      <p:guideLst>
        <p:guide orient="horz" pos="1728"/>
        <p:guide pos="2880"/>
        <p:guide orient="horz" pos="2880"/>
      </p:guideLst>
    </p:cSldViewPr>
  </p:slideViewPr>
  <p:notesTextViewPr>
    <p:cViewPr>
      <p:scale>
        <a:sx n="1" d="1"/>
        <a:sy n="1" d="1"/>
      </p:scale>
      <p:origin x="0" y="0"/>
    </p:cViewPr>
  </p:notesTextViewPr>
  <p:sorterViewPr>
    <p:cViewPr varScale="1">
      <p:scale>
        <a:sx n="100" d="100"/>
        <a:sy n="100" d="100"/>
      </p:scale>
      <p:origin x="0" y="0"/>
    </p:cViewPr>
  </p:sorterViewPr>
  <p:notesViewPr>
    <p:cSldViewPr>
      <p:cViewPr varScale="1">
        <p:scale>
          <a:sx n="79" d="100"/>
          <a:sy n="79" d="100"/>
        </p:scale>
        <p:origin x="1980" y="90"/>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commentAuthors" Target="commentAuthor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1"/>
            <a:ext cx="3043979" cy="465773"/>
          </a:xfrm>
          <a:prstGeom prst="rect">
            <a:avLst/>
          </a:prstGeom>
        </p:spPr>
        <p:txBody>
          <a:bodyPr vert="horz" lIns="91564" tIns="45783" rIns="91564" bIns="45783" rtlCol="0"/>
          <a:lstStyle>
            <a:lvl1pPr algn="l">
              <a:defRPr sz="1200"/>
            </a:lvl1pPr>
          </a:lstStyle>
          <a:p>
            <a:endParaRPr lang="en-US"/>
          </a:p>
        </p:txBody>
      </p:sp>
      <p:sp>
        <p:nvSpPr>
          <p:cNvPr id="3" name="Date Placeholder 2"/>
          <p:cNvSpPr>
            <a:spLocks noGrp="1"/>
          </p:cNvSpPr>
          <p:nvPr>
            <p:ph type="dt" sz="quarter" idx="1"/>
          </p:nvPr>
        </p:nvSpPr>
        <p:spPr>
          <a:xfrm>
            <a:off x="3977531" y="1"/>
            <a:ext cx="3043979" cy="465773"/>
          </a:xfrm>
          <a:prstGeom prst="rect">
            <a:avLst/>
          </a:prstGeom>
        </p:spPr>
        <p:txBody>
          <a:bodyPr vert="horz" lIns="91564" tIns="45783" rIns="91564" bIns="45783" rtlCol="0"/>
          <a:lstStyle>
            <a:lvl1pPr algn="r">
              <a:defRPr sz="1200"/>
            </a:lvl1pPr>
          </a:lstStyle>
          <a:p>
            <a:fld id="{FC849B75-97FF-43E5-8437-4B395D16BCAD}" type="datetimeFigureOut">
              <a:rPr lang="en-US" smtClean="0"/>
              <a:t>7/29/2019</a:t>
            </a:fld>
            <a:endParaRPr lang="en-US"/>
          </a:p>
        </p:txBody>
      </p:sp>
      <p:sp>
        <p:nvSpPr>
          <p:cNvPr id="4" name="Footer Placeholder 3"/>
          <p:cNvSpPr>
            <a:spLocks noGrp="1"/>
          </p:cNvSpPr>
          <p:nvPr>
            <p:ph type="ftr" sz="quarter" idx="2"/>
          </p:nvPr>
        </p:nvSpPr>
        <p:spPr>
          <a:xfrm>
            <a:off x="2" y="8841739"/>
            <a:ext cx="3043979" cy="465773"/>
          </a:xfrm>
          <a:prstGeom prst="rect">
            <a:avLst/>
          </a:prstGeom>
        </p:spPr>
        <p:txBody>
          <a:bodyPr vert="horz" lIns="91564" tIns="45783" rIns="91564" bIns="45783" rtlCol="0" anchor="b"/>
          <a:lstStyle>
            <a:lvl1pPr algn="l">
              <a:defRPr sz="1200"/>
            </a:lvl1pPr>
          </a:lstStyle>
          <a:p>
            <a:endParaRPr lang="en-US"/>
          </a:p>
        </p:txBody>
      </p:sp>
      <p:sp>
        <p:nvSpPr>
          <p:cNvPr id="5" name="Slide Number Placeholder 4"/>
          <p:cNvSpPr>
            <a:spLocks noGrp="1"/>
          </p:cNvSpPr>
          <p:nvPr>
            <p:ph type="sldNum" sz="quarter" idx="3"/>
          </p:nvPr>
        </p:nvSpPr>
        <p:spPr>
          <a:xfrm>
            <a:off x="3977531" y="8841739"/>
            <a:ext cx="3043979" cy="465773"/>
          </a:xfrm>
          <a:prstGeom prst="rect">
            <a:avLst/>
          </a:prstGeom>
        </p:spPr>
        <p:txBody>
          <a:bodyPr vert="horz" lIns="91564" tIns="45783" rIns="91564" bIns="45783" rtlCol="0" anchor="b"/>
          <a:lstStyle>
            <a:lvl1pPr algn="r">
              <a:defRPr sz="1200"/>
            </a:lvl1pPr>
          </a:lstStyle>
          <a:p>
            <a:fld id="{66EFD27E-A2AD-4A96-B9DB-90E37CBABA7A}" type="slidenum">
              <a:rPr lang="en-US" smtClean="0"/>
              <a:t>‹#›</a:t>
            </a:fld>
            <a:endParaRPr lang="en-US"/>
          </a:p>
        </p:txBody>
      </p:sp>
    </p:spTree>
    <p:extLst>
      <p:ext uri="{BB962C8B-B14F-4D97-AF65-F5344CB8AC3E}">
        <p14:creationId xmlns:p14="http://schemas.microsoft.com/office/powerpoint/2010/main" val="1683779927"/>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3978132" y="1"/>
            <a:ext cx="3043343" cy="465455"/>
          </a:xfrm>
          <a:prstGeom prst="rect">
            <a:avLst/>
          </a:prstGeom>
        </p:spPr>
        <p:txBody>
          <a:bodyPr vert="horz" lIns="93304" tIns="46653" rIns="93304" bIns="46653" rtlCol="0"/>
          <a:lstStyle>
            <a:lvl1pPr algn="r">
              <a:defRPr sz="1200"/>
            </a:lvl1pPr>
          </a:lstStyle>
          <a:p>
            <a:fld id="{12FB72FC-4A8D-45F3-B11D-007EC54A1B26}" type="datetimeFigureOut">
              <a:rPr lang="en-US" smtClean="0"/>
              <a:t>7/29/2019</a:t>
            </a:fld>
            <a:endParaRPr lang="en-US"/>
          </a:p>
        </p:txBody>
      </p:sp>
      <p:sp>
        <p:nvSpPr>
          <p:cNvPr id="4" name="Slide Image Placeholder 3"/>
          <p:cNvSpPr>
            <a:spLocks noGrp="1" noRot="1" noChangeAspect="1"/>
          </p:cNvSpPr>
          <p:nvPr>
            <p:ph type="sldImg" idx="2"/>
          </p:nvPr>
        </p:nvSpPr>
        <p:spPr>
          <a:xfrm>
            <a:off x="1298575" y="533400"/>
            <a:ext cx="4654550" cy="3490913"/>
          </a:xfrm>
          <a:prstGeom prst="rect">
            <a:avLst/>
          </a:prstGeom>
          <a:noFill/>
          <a:ln w="12700">
            <a:solidFill>
              <a:prstClr val="black"/>
            </a:solidFill>
          </a:ln>
        </p:spPr>
        <p:txBody>
          <a:bodyPr vert="horz" lIns="93304" tIns="46653" rIns="93304" bIns="46653" rtlCol="0" anchor="ctr"/>
          <a:lstStyle/>
          <a:p>
            <a:endParaRPr lang="en-US"/>
          </a:p>
        </p:txBody>
      </p:sp>
      <p:sp>
        <p:nvSpPr>
          <p:cNvPr id="5" name="Notes Placeholder 4"/>
          <p:cNvSpPr>
            <a:spLocks noGrp="1"/>
          </p:cNvSpPr>
          <p:nvPr>
            <p:ph type="body" sz="quarter" idx="3"/>
          </p:nvPr>
        </p:nvSpPr>
        <p:spPr>
          <a:xfrm>
            <a:off x="458030" y="4120422"/>
            <a:ext cx="6107043" cy="4807158"/>
          </a:xfrm>
          <a:prstGeom prst="rect">
            <a:avLst/>
          </a:prstGeom>
        </p:spPr>
        <p:txBody>
          <a:bodyPr vert="horz" lIns="93304" tIns="46653" rIns="93304" bIns="46653"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5"/>
          </p:nvPr>
        </p:nvSpPr>
        <p:spPr>
          <a:xfrm>
            <a:off x="3978132" y="8842031"/>
            <a:ext cx="3043343" cy="465455"/>
          </a:xfrm>
          <a:prstGeom prst="rect">
            <a:avLst/>
          </a:prstGeom>
        </p:spPr>
        <p:txBody>
          <a:bodyPr vert="horz" lIns="93304" tIns="46653" rIns="93304" bIns="46653" rtlCol="0" anchor="b"/>
          <a:lstStyle>
            <a:lvl1pPr algn="r">
              <a:defRPr sz="1200"/>
            </a:lvl1pPr>
          </a:lstStyle>
          <a:p>
            <a:fld id="{31D52DAA-1465-41A2-B1C3-ACC2DD50CAAC}" type="slidenum">
              <a:rPr lang="en-US" smtClean="0"/>
              <a:t>‹#›</a:t>
            </a:fld>
            <a:endParaRPr lang="en-US"/>
          </a:p>
        </p:txBody>
      </p:sp>
    </p:spTree>
    <p:extLst>
      <p:ext uri="{BB962C8B-B14F-4D97-AF65-F5344CB8AC3E}">
        <p14:creationId xmlns:p14="http://schemas.microsoft.com/office/powerpoint/2010/main" val="2772978993"/>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8575" y="533400"/>
            <a:ext cx="4654550" cy="3490913"/>
          </a:xfrm>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01D7E3F6-9FBA-4128-862A-745A394214B8}" type="datetime1">
              <a:rPr lang="en-US" smtClean="0"/>
              <a:t>7/29/2019</a:t>
            </a:fld>
            <a:endParaRPr lang="en-US"/>
          </a:p>
        </p:txBody>
      </p:sp>
      <p:sp>
        <p:nvSpPr>
          <p:cNvPr id="5" name="Slide Number Placeholder 4"/>
          <p:cNvSpPr>
            <a:spLocks noGrp="1"/>
          </p:cNvSpPr>
          <p:nvPr>
            <p:ph type="sldNum" sz="quarter" idx="11"/>
          </p:nvPr>
        </p:nvSpPr>
        <p:spPr/>
        <p:txBody>
          <a:bodyPr/>
          <a:lstStyle/>
          <a:p>
            <a:fld id="{31D52DAA-1465-41A2-B1C3-ACC2DD50CAAC}" type="slidenum">
              <a:rPr lang="en-US" smtClean="0"/>
              <a:t>1</a:t>
            </a:fld>
            <a:endParaRPr lang="en-US"/>
          </a:p>
        </p:txBody>
      </p:sp>
    </p:spTree>
    <p:extLst>
      <p:ext uri="{BB962C8B-B14F-4D97-AF65-F5344CB8AC3E}">
        <p14:creationId xmlns:p14="http://schemas.microsoft.com/office/powerpoint/2010/main" val="3965349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8575" y="533400"/>
            <a:ext cx="4654550" cy="3490913"/>
          </a:xfrm>
        </p:spPr>
      </p:sp>
      <p:sp>
        <p:nvSpPr>
          <p:cNvPr id="3" name="Notes Placeholder 2"/>
          <p:cNvSpPr>
            <a:spLocks noGrp="1"/>
          </p:cNvSpPr>
          <p:nvPr>
            <p:ph type="body" idx="1"/>
          </p:nvPr>
        </p:nvSpPr>
        <p:spPr/>
        <p:txBody>
          <a:bodyPr/>
          <a:lstStyle/>
          <a:p>
            <a:pPr marL="0" lvl="1" defTabSz="915648">
              <a:defRPr/>
            </a:pPr>
            <a:endParaRPr lang="en-US" b="1" dirty="0"/>
          </a:p>
          <a:p>
            <a:pPr defTabSz="915648">
              <a:defRPr/>
            </a:pPr>
            <a:endParaRPr lang="en-US" dirty="0"/>
          </a:p>
          <a:p>
            <a:pPr defTabSz="915648">
              <a:defRPr/>
            </a:pPr>
            <a:endParaRPr lang="en-US" dirty="0"/>
          </a:p>
        </p:txBody>
      </p:sp>
      <p:sp>
        <p:nvSpPr>
          <p:cNvPr id="4" name="Slide Number Placeholder 3"/>
          <p:cNvSpPr>
            <a:spLocks noGrp="1"/>
          </p:cNvSpPr>
          <p:nvPr>
            <p:ph type="sldNum" sz="quarter" idx="10"/>
          </p:nvPr>
        </p:nvSpPr>
        <p:spPr/>
        <p:txBody>
          <a:bodyPr/>
          <a:lstStyle/>
          <a:p>
            <a:fld id="{4BAF53EF-993C-FF42-8B62-CEF57763A78D}"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34392756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8575" y="533400"/>
            <a:ext cx="4654550" cy="3490913"/>
          </a:xfrm>
        </p:spPr>
      </p:sp>
      <p:sp>
        <p:nvSpPr>
          <p:cNvPr id="3" name="Notes Placeholder 2"/>
          <p:cNvSpPr>
            <a:spLocks noGrp="1"/>
          </p:cNvSpPr>
          <p:nvPr>
            <p:ph type="body" idx="1"/>
          </p:nvPr>
        </p:nvSpPr>
        <p:spPr/>
        <p:txBody>
          <a:bodyPr/>
          <a:lstStyle/>
          <a:p>
            <a:pPr marL="0" lvl="1" defTabSz="884086">
              <a:defRPr/>
            </a:pPr>
            <a:endParaRPr lang="en-US" b="0" dirty="0"/>
          </a:p>
        </p:txBody>
      </p:sp>
      <p:sp>
        <p:nvSpPr>
          <p:cNvPr id="4" name="Header Placeholder 3"/>
          <p:cNvSpPr>
            <a:spLocks noGrp="1"/>
          </p:cNvSpPr>
          <p:nvPr>
            <p:ph type="hdr" sz="quarter" idx="10"/>
          </p:nvPr>
        </p:nvSpPr>
        <p:spPr>
          <a:xfrm>
            <a:off x="0" y="1"/>
            <a:ext cx="3043343" cy="465455"/>
          </a:xfrm>
          <a:prstGeom prst="rect">
            <a:avLst/>
          </a:prstGeom>
        </p:spPr>
        <p:txBody>
          <a:bodyPr lIns="91564" tIns="45783" rIns="91564" bIns="45783"/>
          <a:lstStyle/>
          <a:p>
            <a:pPr>
              <a:defRPr/>
            </a:pPr>
            <a:r>
              <a:rPr lang="en-US" dirty="0"/>
              <a:t>Draft, pre-decisional, for discussion only</a:t>
            </a:r>
          </a:p>
        </p:txBody>
      </p:sp>
      <p:sp>
        <p:nvSpPr>
          <p:cNvPr id="5" name="Slide Number Placeholder 4"/>
          <p:cNvSpPr>
            <a:spLocks noGrp="1"/>
          </p:cNvSpPr>
          <p:nvPr>
            <p:ph type="sldNum" sz="quarter" idx="11"/>
          </p:nvPr>
        </p:nvSpPr>
        <p:spPr/>
        <p:txBody>
          <a:bodyPr/>
          <a:lstStyle/>
          <a:p>
            <a:pPr>
              <a:defRPr/>
            </a:pPr>
            <a:fld id="{A3B67116-911A-41A3-8CE0-F70A5137E26A}" type="slidenum">
              <a:rPr lang="en-US" smtClean="0"/>
              <a:pPr>
                <a:defRPr/>
              </a:pPr>
              <a:t>11</a:t>
            </a:fld>
            <a:endParaRPr lang="en-US" dirty="0"/>
          </a:p>
        </p:txBody>
      </p:sp>
      <p:sp>
        <p:nvSpPr>
          <p:cNvPr id="6" name="Date Placeholder 5"/>
          <p:cNvSpPr>
            <a:spLocks noGrp="1"/>
          </p:cNvSpPr>
          <p:nvPr>
            <p:ph type="dt" idx="12"/>
          </p:nvPr>
        </p:nvSpPr>
        <p:spPr/>
        <p:txBody>
          <a:bodyPr/>
          <a:lstStyle/>
          <a:p>
            <a:fld id="{12F5960C-643C-49F3-8FCA-F8AC685C859E}" type="datetime1">
              <a:rPr lang="en-US" smtClean="0"/>
              <a:t>7/29/2019</a:t>
            </a:fld>
            <a:endParaRPr lang="en-US"/>
          </a:p>
        </p:txBody>
      </p:sp>
    </p:spTree>
    <p:extLst>
      <p:ext uri="{BB962C8B-B14F-4D97-AF65-F5344CB8AC3E}">
        <p14:creationId xmlns:p14="http://schemas.microsoft.com/office/powerpoint/2010/main" val="39640152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8575" y="533400"/>
            <a:ext cx="4654550" cy="3490913"/>
          </a:xfrm>
        </p:spPr>
      </p:sp>
      <p:sp>
        <p:nvSpPr>
          <p:cNvPr id="3" name="Notes Placeholder 2"/>
          <p:cNvSpPr>
            <a:spLocks noGrp="1"/>
          </p:cNvSpPr>
          <p:nvPr>
            <p:ph type="body" idx="1"/>
          </p:nvPr>
        </p:nvSpPr>
        <p:spPr/>
        <p:txBody>
          <a:bodyPr/>
          <a:lstStyle/>
          <a:p>
            <a:pPr marL="0" lvl="1" defTabSz="915648">
              <a:defRPr/>
            </a:pPr>
            <a:endParaRPr lang="en-US" b="1" dirty="0"/>
          </a:p>
          <a:p>
            <a:pPr marL="0" lvl="1" defTabSz="915648">
              <a:defRPr/>
            </a:pPr>
            <a:endParaRPr lang="en-US" b="1" dirty="0"/>
          </a:p>
          <a:p>
            <a:pPr marL="0" lvl="1" defTabSz="915648">
              <a:defRPr/>
            </a:pPr>
            <a:endParaRPr lang="en-US" b="1" dirty="0"/>
          </a:p>
        </p:txBody>
      </p:sp>
      <p:sp>
        <p:nvSpPr>
          <p:cNvPr id="4" name="Header Placeholder 3"/>
          <p:cNvSpPr>
            <a:spLocks noGrp="1"/>
          </p:cNvSpPr>
          <p:nvPr>
            <p:ph type="hdr" sz="quarter" idx="10"/>
          </p:nvPr>
        </p:nvSpPr>
        <p:spPr>
          <a:xfrm>
            <a:off x="0" y="1"/>
            <a:ext cx="3043343" cy="465455"/>
          </a:xfrm>
          <a:prstGeom prst="rect">
            <a:avLst/>
          </a:prstGeom>
        </p:spPr>
        <p:txBody>
          <a:bodyPr lIns="91564" tIns="45783" rIns="91564" bIns="45783"/>
          <a:lstStyle/>
          <a:p>
            <a:pPr>
              <a:defRPr/>
            </a:pPr>
            <a:r>
              <a:rPr lang="en-US" dirty="0"/>
              <a:t>Draft, pre-decisional, for discussion only</a:t>
            </a:r>
          </a:p>
        </p:txBody>
      </p:sp>
      <p:sp>
        <p:nvSpPr>
          <p:cNvPr id="5" name="Slide Number Placeholder 4"/>
          <p:cNvSpPr>
            <a:spLocks noGrp="1"/>
          </p:cNvSpPr>
          <p:nvPr>
            <p:ph type="sldNum" sz="quarter" idx="11"/>
          </p:nvPr>
        </p:nvSpPr>
        <p:spPr/>
        <p:txBody>
          <a:bodyPr/>
          <a:lstStyle/>
          <a:p>
            <a:pPr>
              <a:defRPr/>
            </a:pPr>
            <a:fld id="{A3B67116-911A-41A3-8CE0-F70A5137E26A}" type="slidenum">
              <a:rPr lang="en-US" smtClean="0"/>
              <a:pPr>
                <a:defRPr/>
              </a:pPr>
              <a:t>12</a:t>
            </a:fld>
            <a:endParaRPr lang="en-US" dirty="0"/>
          </a:p>
        </p:txBody>
      </p:sp>
      <p:sp>
        <p:nvSpPr>
          <p:cNvPr id="6" name="Date Placeholder 5"/>
          <p:cNvSpPr>
            <a:spLocks noGrp="1"/>
          </p:cNvSpPr>
          <p:nvPr>
            <p:ph type="dt" idx="12"/>
          </p:nvPr>
        </p:nvSpPr>
        <p:spPr/>
        <p:txBody>
          <a:bodyPr/>
          <a:lstStyle/>
          <a:p>
            <a:fld id="{12F5960C-643C-49F3-8FCA-F8AC685C859E}" type="datetime1">
              <a:rPr lang="en-US" smtClean="0"/>
              <a:t>7/29/2019</a:t>
            </a:fld>
            <a:endParaRPr lang="en-US"/>
          </a:p>
        </p:txBody>
      </p:sp>
    </p:spTree>
    <p:extLst>
      <p:ext uri="{BB962C8B-B14F-4D97-AF65-F5344CB8AC3E}">
        <p14:creationId xmlns:p14="http://schemas.microsoft.com/office/powerpoint/2010/main" val="27001268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8575" y="533400"/>
            <a:ext cx="4654550" cy="3490913"/>
          </a:xfrm>
        </p:spPr>
      </p:sp>
      <p:sp>
        <p:nvSpPr>
          <p:cNvPr id="3" name="Notes Placeholder 2"/>
          <p:cNvSpPr>
            <a:spLocks noGrp="1"/>
          </p:cNvSpPr>
          <p:nvPr>
            <p:ph type="body" idx="1"/>
          </p:nvPr>
        </p:nvSpPr>
        <p:spPr/>
        <p:txBody>
          <a:bodyPr/>
          <a:lstStyle/>
          <a:p>
            <a:pPr marL="0" lvl="1" defTabSz="915648">
              <a:defRPr/>
            </a:pPr>
            <a:endParaRPr lang="en-US" b="1" dirty="0"/>
          </a:p>
        </p:txBody>
      </p:sp>
      <p:sp>
        <p:nvSpPr>
          <p:cNvPr id="4" name="Date Placeholder 3"/>
          <p:cNvSpPr>
            <a:spLocks noGrp="1"/>
          </p:cNvSpPr>
          <p:nvPr>
            <p:ph type="dt" idx="10"/>
          </p:nvPr>
        </p:nvSpPr>
        <p:spPr/>
        <p:txBody>
          <a:bodyPr/>
          <a:lstStyle/>
          <a:p>
            <a:fld id="{11977EC9-CA74-4101-9436-51254B1CEEB7}" type="datetime1">
              <a:rPr lang="en-US" smtClean="0"/>
              <a:t>7/29/2019</a:t>
            </a:fld>
            <a:endParaRPr lang="en-US"/>
          </a:p>
        </p:txBody>
      </p:sp>
      <p:sp>
        <p:nvSpPr>
          <p:cNvPr id="5" name="Slide Number Placeholder 4"/>
          <p:cNvSpPr>
            <a:spLocks noGrp="1"/>
          </p:cNvSpPr>
          <p:nvPr>
            <p:ph type="sldNum" sz="quarter" idx="11"/>
          </p:nvPr>
        </p:nvSpPr>
        <p:spPr/>
        <p:txBody>
          <a:bodyPr/>
          <a:lstStyle/>
          <a:p>
            <a:fld id="{31D52DAA-1465-41A2-B1C3-ACC2DD50CAAC}" type="slidenum">
              <a:rPr lang="en-US" smtClean="0"/>
              <a:t>13</a:t>
            </a:fld>
            <a:endParaRPr lang="en-US"/>
          </a:p>
        </p:txBody>
      </p:sp>
    </p:spTree>
    <p:extLst>
      <p:ext uri="{BB962C8B-B14F-4D97-AF65-F5344CB8AC3E}">
        <p14:creationId xmlns:p14="http://schemas.microsoft.com/office/powerpoint/2010/main" val="35523031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CAA8450-CA99-4207-A66B-397ACFAB3752}" type="slidenum">
              <a:rPr lang="en-US" smtClean="0"/>
              <a:t>14</a:t>
            </a:fld>
            <a:endParaRPr lang="en-US"/>
          </a:p>
        </p:txBody>
      </p:sp>
    </p:spTree>
    <p:extLst>
      <p:ext uri="{BB962C8B-B14F-4D97-AF65-F5344CB8AC3E}">
        <p14:creationId xmlns:p14="http://schemas.microsoft.com/office/powerpoint/2010/main" val="15950209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7CAA8450-CA99-4207-A66B-397ACFAB3752}" type="slidenum">
              <a:rPr lang="en-US" smtClean="0"/>
              <a:t>15</a:t>
            </a:fld>
            <a:endParaRPr lang="en-US"/>
          </a:p>
        </p:txBody>
      </p:sp>
    </p:spTree>
    <p:extLst>
      <p:ext uri="{BB962C8B-B14F-4D97-AF65-F5344CB8AC3E}">
        <p14:creationId xmlns:p14="http://schemas.microsoft.com/office/powerpoint/2010/main" val="7656845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defTabSz="882762">
              <a:defRPr/>
            </a:pPr>
            <a:endParaRPr lang="en-US" sz="1400" dirty="0"/>
          </a:p>
        </p:txBody>
      </p:sp>
      <p:sp>
        <p:nvSpPr>
          <p:cNvPr id="4" name="Slide Number Placeholder 3"/>
          <p:cNvSpPr>
            <a:spLocks noGrp="1"/>
          </p:cNvSpPr>
          <p:nvPr>
            <p:ph type="sldNum" sz="quarter" idx="10"/>
          </p:nvPr>
        </p:nvSpPr>
        <p:spPr/>
        <p:txBody>
          <a:bodyPr/>
          <a:lstStyle/>
          <a:p>
            <a:pPr defTabSz="441381">
              <a:defRPr/>
            </a:pPr>
            <a:fld id="{4BAF53EF-993C-FF42-8B62-CEF57763A78D}" type="slidenum">
              <a:rPr lang="en-US">
                <a:solidFill>
                  <a:prstClr val="black"/>
                </a:solidFill>
                <a:latin typeface="Calibri"/>
              </a:rPr>
              <a:pPr defTabSz="441381">
                <a:defRPr/>
              </a:pPr>
              <a:t>16</a:t>
            </a:fld>
            <a:endParaRPr lang="en-US" dirty="0">
              <a:solidFill>
                <a:prstClr val="black"/>
              </a:solidFill>
              <a:latin typeface="Calibri"/>
            </a:endParaRPr>
          </a:p>
        </p:txBody>
      </p:sp>
      <p:sp>
        <p:nvSpPr>
          <p:cNvPr id="5" name="Date Placeholder 4"/>
          <p:cNvSpPr>
            <a:spLocks noGrp="1"/>
          </p:cNvSpPr>
          <p:nvPr>
            <p:ph type="dt" idx="11"/>
          </p:nvPr>
        </p:nvSpPr>
        <p:spPr/>
        <p:txBody>
          <a:bodyPr/>
          <a:lstStyle/>
          <a:p>
            <a:pPr defTabSz="441381">
              <a:defRPr/>
            </a:pPr>
            <a:fld id="{A5CC0392-E996-410C-8394-03A27DB9B81B}" type="datetime1">
              <a:rPr lang="en-US">
                <a:solidFill>
                  <a:prstClr val="black"/>
                </a:solidFill>
                <a:latin typeface="Calibri"/>
              </a:rPr>
              <a:pPr defTabSz="441381">
                <a:defRPr/>
              </a:pPr>
              <a:t>7/29/2019</a:t>
            </a:fld>
            <a:endParaRPr lang="en-US">
              <a:solidFill>
                <a:prstClr val="black"/>
              </a:solidFill>
              <a:latin typeface="Calibri"/>
            </a:endParaRPr>
          </a:p>
        </p:txBody>
      </p:sp>
    </p:spTree>
    <p:extLst>
      <p:ext uri="{BB962C8B-B14F-4D97-AF65-F5344CB8AC3E}">
        <p14:creationId xmlns:p14="http://schemas.microsoft.com/office/powerpoint/2010/main" val="359628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8575" y="533400"/>
            <a:ext cx="4654550" cy="3490913"/>
          </a:xfrm>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7CAA8450-CA99-4207-A66B-397ACFAB3752}" type="slidenum">
              <a:rPr lang="en-US" smtClean="0"/>
              <a:t>17</a:t>
            </a:fld>
            <a:endParaRPr lang="en-US"/>
          </a:p>
        </p:txBody>
      </p:sp>
    </p:spTree>
    <p:extLst>
      <p:ext uri="{BB962C8B-B14F-4D97-AF65-F5344CB8AC3E}">
        <p14:creationId xmlns:p14="http://schemas.microsoft.com/office/powerpoint/2010/main" val="39663531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CAA8450-CA99-4207-A66B-397ACFAB3752}" type="slidenum">
              <a:rPr lang="en-US" smtClean="0"/>
              <a:t>18</a:t>
            </a:fld>
            <a:endParaRPr lang="en-US"/>
          </a:p>
        </p:txBody>
      </p:sp>
    </p:spTree>
    <p:extLst>
      <p:ext uri="{BB962C8B-B14F-4D97-AF65-F5344CB8AC3E}">
        <p14:creationId xmlns:p14="http://schemas.microsoft.com/office/powerpoint/2010/main" val="9159941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8575" y="533400"/>
            <a:ext cx="46545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1D52DAA-1465-41A2-B1C3-ACC2DD50CAAC}" type="slidenum">
              <a:rPr lang="en-US" smtClean="0"/>
              <a:t>19</a:t>
            </a:fld>
            <a:endParaRPr lang="en-US"/>
          </a:p>
        </p:txBody>
      </p:sp>
      <p:sp>
        <p:nvSpPr>
          <p:cNvPr id="5" name="Date Placeholder 4"/>
          <p:cNvSpPr>
            <a:spLocks noGrp="1"/>
          </p:cNvSpPr>
          <p:nvPr>
            <p:ph type="dt" idx="11"/>
          </p:nvPr>
        </p:nvSpPr>
        <p:spPr/>
        <p:txBody>
          <a:bodyPr/>
          <a:lstStyle/>
          <a:p>
            <a:fld id="{A6385563-B000-45FC-9443-1EC3FCC9D6CF}" type="datetime1">
              <a:rPr lang="en-US" smtClean="0"/>
              <a:t>7/29/2019</a:t>
            </a:fld>
            <a:endParaRPr lang="en-US"/>
          </a:p>
        </p:txBody>
      </p:sp>
    </p:spTree>
    <p:extLst>
      <p:ext uri="{BB962C8B-B14F-4D97-AF65-F5344CB8AC3E}">
        <p14:creationId xmlns:p14="http://schemas.microsoft.com/office/powerpoint/2010/main" val="17516087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8575" y="533400"/>
            <a:ext cx="46545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1D52DAA-1465-41A2-B1C3-ACC2DD50CAAC}" type="slidenum">
              <a:rPr lang="en-US" smtClean="0"/>
              <a:t>2</a:t>
            </a:fld>
            <a:endParaRPr lang="en-US"/>
          </a:p>
        </p:txBody>
      </p:sp>
      <p:sp>
        <p:nvSpPr>
          <p:cNvPr id="5" name="Date Placeholder 4"/>
          <p:cNvSpPr>
            <a:spLocks noGrp="1"/>
          </p:cNvSpPr>
          <p:nvPr>
            <p:ph type="dt" idx="11"/>
          </p:nvPr>
        </p:nvSpPr>
        <p:spPr/>
        <p:txBody>
          <a:bodyPr/>
          <a:lstStyle/>
          <a:p>
            <a:fld id="{1791D7D2-A37A-406F-8394-3256AAE2576C}" type="datetime1">
              <a:rPr lang="en-US" smtClean="0"/>
              <a:t>7/29/2019</a:t>
            </a:fld>
            <a:endParaRPr lang="en-US"/>
          </a:p>
        </p:txBody>
      </p:sp>
    </p:spTree>
    <p:extLst>
      <p:ext uri="{BB962C8B-B14F-4D97-AF65-F5344CB8AC3E}">
        <p14:creationId xmlns:p14="http://schemas.microsoft.com/office/powerpoint/2010/main" val="905857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8575" y="533400"/>
            <a:ext cx="4654550" cy="3490913"/>
          </a:xfrm>
        </p:spPr>
      </p:sp>
      <p:sp>
        <p:nvSpPr>
          <p:cNvPr id="3" name="Notes Placeholder 2"/>
          <p:cNvSpPr>
            <a:spLocks noGrp="1"/>
          </p:cNvSpPr>
          <p:nvPr>
            <p:ph type="body" idx="1"/>
          </p:nvPr>
        </p:nvSpPr>
        <p:spPr/>
        <p:txBody>
          <a:bodyPr/>
          <a:lstStyle/>
          <a:p>
            <a:pPr marL="0" lvl="1" defTabSz="915648">
              <a:defRPr/>
            </a:pPr>
            <a:endParaRPr lang="en-US" b="1" dirty="0"/>
          </a:p>
        </p:txBody>
      </p:sp>
      <p:sp>
        <p:nvSpPr>
          <p:cNvPr id="4" name="Slide Number Placeholder 3"/>
          <p:cNvSpPr>
            <a:spLocks noGrp="1"/>
          </p:cNvSpPr>
          <p:nvPr>
            <p:ph type="sldNum" sz="quarter" idx="10"/>
          </p:nvPr>
        </p:nvSpPr>
        <p:spPr/>
        <p:txBody>
          <a:bodyPr/>
          <a:lstStyle/>
          <a:p>
            <a:fld id="{31D52DAA-1465-41A2-B1C3-ACC2DD50CAAC}" type="slidenum">
              <a:rPr lang="en-US" smtClean="0"/>
              <a:t>3</a:t>
            </a:fld>
            <a:endParaRPr lang="en-US"/>
          </a:p>
        </p:txBody>
      </p:sp>
    </p:spTree>
    <p:extLst>
      <p:ext uri="{BB962C8B-B14F-4D97-AF65-F5344CB8AC3E}">
        <p14:creationId xmlns:p14="http://schemas.microsoft.com/office/powerpoint/2010/main" val="29707305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25550" y="517525"/>
            <a:ext cx="4510088" cy="3384550"/>
          </a:xfrm>
        </p:spPr>
      </p:sp>
      <p:sp>
        <p:nvSpPr>
          <p:cNvPr id="3" name="Notes Placeholder 2"/>
          <p:cNvSpPr>
            <a:spLocks noGrp="1"/>
          </p:cNvSpPr>
          <p:nvPr>
            <p:ph type="body" idx="1"/>
          </p:nvPr>
        </p:nvSpPr>
        <p:spPr/>
        <p:txBody>
          <a:bodyPr/>
          <a:lstStyle/>
          <a:p>
            <a:pPr marL="0" lvl="1" defTabSz="884086">
              <a:defRPr/>
            </a:pPr>
            <a:endParaRPr lang="en-US" b="1" dirty="0"/>
          </a:p>
          <a:p>
            <a:pPr marL="0" lvl="1" defTabSz="900655">
              <a:defRPr/>
            </a:pPr>
            <a:endParaRPr lang="en-US" dirty="0"/>
          </a:p>
          <a:p>
            <a:endParaRPr lang="en-US" sz="800" b="1" dirty="0"/>
          </a:p>
        </p:txBody>
      </p:sp>
      <p:sp>
        <p:nvSpPr>
          <p:cNvPr id="4" name="Slide Number Placeholder 3"/>
          <p:cNvSpPr>
            <a:spLocks noGrp="1"/>
          </p:cNvSpPr>
          <p:nvPr>
            <p:ph type="sldNum" sz="quarter" idx="10"/>
          </p:nvPr>
        </p:nvSpPr>
        <p:spPr/>
        <p:txBody>
          <a:bodyPr/>
          <a:lstStyle/>
          <a:p>
            <a:pPr>
              <a:defRPr/>
            </a:pPr>
            <a:fld id="{A3B67116-911A-41A3-8CE0-F70A5137E26A}" type="slidenum">
              <a:rPr lang="en-US" smtClean="0">
                <a:solidFill>
                  <a:prstClr val="black"/>
                </a:solidFill>
              </a:rPr>
              <a:pPr>
                <a:defRPr/>
              </a:pPr>
              <a:t>4</a:t>
            </a:fld>
            <a:endParaRPr lang="en-US" dirty="0">
              <a:solidFill>
                <a:prstClr val="black"/>
              </a:solidFill>
            </a:endParaRPr>
          </a:p>
        </p:txBody>
      </p:sp>
    </p:spTree>
    <p:extLst>
      <p:ext uri="{BB962C8B-B14F-4D97-AF65-F5344CB8AC3E}">
        <p14:creationId xmlns:p14="http://schemas.microsoft.com/office/powerpoint/2010/main" val="15576451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3B67116-911A-41A3-8CE0-F70A5137E26A}" type="slidenum">
              <a:rPr lang="en-US" smtClean="0"/>
              <a:pPr>
                <a:defRPr/>
              </a:pPr>
              <a:t>5</a:t>
            </a:fld>
            <a:endParaRPr lang="en-US" dirty="0"/>
          </a:p>
        </p:txBody>
      </p:sp>
    </p:spTree>
    <p:extLst>
      <p:ext uri="{BB962C8B-B14F-4D97-AF65-F5344CB8AC3E}">
        <p14:creationId xmlns:p14="http://schemas.microsoft.com/office/powerpoint/2010/main" val="13766431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defTabSz="914276">
              <a:defRPr/>
            </a:pPr>
            <a:endParaRPr lang="en-US" b="1" dirty="0"/>
          </a:p>
          <a:p>
            <a:pPr rtl="0"/>
            <a:endParaRPr lang="en-US" dirty="0"/>
          </a:p>
          <a:p>
            <a:pPr rtl="0"/>
            <a:endParaRPr lang="en-US" i="1" dirty="0"/>
          </a:p>
          <a:p>
            <a:pPr rtl="0"/>
            <a:endParaRPr lang="en-US" dirty="0"/>
          </a:p>
        </p:txBody>
      </p:sp>
      <p:sp>
        <p:nvSpPr>
          <p:cNvPr id="4" name="Slide Number Placeholder 3"/>
          <p:cNvSpPr>
            <a:spLocks noGrp="1"/>
          </p:cNvSpPr>
          <p:nvPr>
            <p:ph type="sldNum" sz="quarter" idx="10"/>
          </p:nvPr>
        </p:nvSpPr>
        <p:spPr/>
        <p:txBody>
          <a:bodyPr/>
          <a:lstStyle/>
          <a:p>
            <a:fld id="{90779B1D-99D2-431A-8E50-FBCEDA6A5AF7}" type="slidenum">
              <a:rPr lang="en-US" smtClean="0"/>
              <a:t>6</a:t>
            </a:fld>
            <a:endParaRPr lang="en-US" dirty="0"/>
          </a:p>
        </p:txBody>
      </p:sp>
      <p:sp>
        <p:nvSpPr>
          <p:cNvPr id="5" name="Date Placeholder 4"/>
          <p:cNvSpPr>
            <a:spLocks noGrp="1"/>
          </p:cNvSpPr>
          <p:nvPr>
            <p:ph type="dt" idx="11"/>
          </p:nvPr>
        </p:nvSpPr>
        <p:spPr/>
        <p:txBody>
          <a:bodyPr/>
          <a:lstStyle/>
          <a:p>
            <a:fld id="{02E54DB4-3B7A-42A5-9D17-145CB1E87B56}" type="datetime1">
              <a:rPr lang="en-US" smtClean="0"/>
              <a:t>7/29/2019</a:t>
            </a:fld>
            <a:endParaRPr lang="en-US"/>
          </a:p>
        </p:txBody>
      </p:sp>
    </p:spTree>
    <p:extLst>
      <p:ext uri="{BB962C8B-B14F-4D97-AF65-F5344CB8AC3E}">
        <p14:creationId xmlns:p14="http://schemas.microsoft.com/office/powerpoint/2010/main" val="35511311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25550" y="517525"/>
            <a:ext cx="4510088" cy="3384550"/>
          </a:xfrm>
        </p:spPr>
      </p:sp>
      <p:sp>
        <p:nvSpPr>
          <p:cNvPr id="3" name="Notes Placeholder 2"/>
          <p:cNvSpPr>
            <a:spLocks noGrp="1"/>
          </p:cNvSpPr>
          <p:nvPr>
            <p:ph type="body" idx="1"/>
          </p:nvPr>
        </p:nvSpPr>
        <p:spPr/>
        <p:txBody>
          <a:bodyPr/>
          <a:lstStyle/>
          <a:p>
            <a:pPr marL="0" lvl="1" defTabSz="884086">
              <a:defRPr/>
            </a:pPr>
            <a:endParaRPr lang="en-US" b="1" dirty="0"/>
          </a:p>
          <a:p>
            <a:endParaRPr lang="en-US" dirty="0"/>
          </a:p>
          <a:p>
            <a:endParaRPr lang="en-US" baseline="0" dirty="0"/>
          </a:p>
        </p:txBody>
      </p:sp>
      <p:sp>
        <p:nvSpPr>
          <p:cNvPr id="4" name="Slide Number Placeholder 3"/>
          <p:cNvSpPr>
            <a:spLocks noGrp="1"/>
          </p:cNvSpPr>
          <p:nvPr>
            <p:ph type="sldNum" sz="quarter" idx="10"/>
          </p:nvPr>
        </p:nvSpPr>
        <p:spPr/>
        <p:txBody>
          <a:bodyPr/>
          <a:lstStyle/>
          <a:p>
            <a:fld id="{4BAF53EF-993C-FF42-8B62-CEF57763A78D}"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17132441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8575" y="533400"/>
            <a:ext cx="4654550" cy="3490913"/>
          </a:xfrm>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4BAF53EF-993C-FF42-8B62-CEF57763A78D}"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41259727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defTabSz="884086">
              <a:defRPr/>
            </a:pPr>
            <a:endParaRPr lang="en-US" b="1" dirty="0"/>
          </a:p>
        </p:txBody>
      </p:sp>
      <p:sp>
        <p:nvSpPr>
          <p:cNvPr id="4" name="Slide Number Placeholder 3"/>
          <p:cNvSpPr>
            <a:spLocks noGrp="1"/>
          </p:cNvSpPr>
          <p:nvPr>
            <p:ph type="sldNum" sz="quarter" idx="10"/>
          </p:nvPr>
        </p:nvSpPr>
        <p:spPr/>
        <p:txBody>
          <a:bodyPr/>
          <a:lstStyle/>
          <a:p>
            <a:fld id="{4BAF53EF-993C-FF42-8B62-CEF57763A78D}"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18601694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Title Only">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p:spPr>
        <p:txBody>
          <a:bodyPr/>
          <a:lstStyle/>
          <a:p>
            <a:r>
              <a:rPr lang="en-US"/>
              <a:t>Click to edit Master title style</a:t>
            </a:r>
            <a:endParaRPr lang="en-US" dirty="0"/>
          </a:p>
        </p:txBody>
      </p:sp>
      <p:sp>
        <p:nvSpPr>
          <p:cNvPr id="6" name="TextBox 5"/>
          <p:cNvSpPr txBox="1"/>
          <p:nvPr/>
        </p:nvSpPr>
        <p:spPr bwMode="gray">
          <a:xfrm>
            <a:off x="4450011" y="6535579"/>
            <a:ext cx="249427" cy="246221"/>
          </a:xfrm>
          <a:prstGeom prst="rect">
            <a:avLst/>
          </a:prstGeom>
          <a:noFill/>
        </p:spPr>
        <p:txBody>
          <a:bodyPr wrap="none" lIns="45720" rIns="45720" rtlCol="0" anchor="b" anchorCtr="0">
            <a:spAutoFit/>
          </a:bodyPr>
          <a:lstStyle/>
          <a:p>
            <a:pPr algn="ctr" defTabSz="457200">
              <a:spcBef>
                <a:spcPts val="400"/>
              </a:spcBef>
            </a:pPr>
            <a:fld id="{73BAF986-DD59-4D97-A385-1CFCA12670BC}" type="slidenum">
              <a:rPr lang="en-US" sz="1000">
                <a:solidFill>
                  <a:srgbClr val="000000"/>
                </a:solidFill>
              </a:rPr>
              <a:pPr algn="ctr" defTabSz="457200">
                <a:spcBef>
                  <a:spcPts val="400"/>
                </a:spcBef>
              </a:pPr>
              <a:t>‹#›</a:t>
            </a:fld>
            <a:endParaRPr lang="en-US" sz="1000" dirty="0">
              <a:solidFill>
                <a:srgbClr val="000000"/>
              </a:solidFill>
            </a:endParaRPr>
          </a:p>
        </p:txBody>
      </p:sp>
    </p:spTree>
    <p:extLst>
      <p:ext uri="{BB962C8B-B14F-4D97-AF65-F5344CB8AC3E}">
        <p14:creationId xmlns:p14="http://schemas.microsoft.com/office/powerpoint/2010/main" val="19874332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75"/>
        <p:cNvGrpSpPr/>
        <p:nvPr/>
      </p:nvGrpSpPr>
      <p:grpSpPr>
        <a:xfrm>
          <a:off x="0" y="0"/>
          <a:ext cx="0" cy="0"/>
          <a:chOff x="0" y="0"/>
          <a:chExt cx="0" cy="0"/>
        </a:xfrm>
      </p:grpSpPr>
      <p:sp>
        <p:nvSpPr>
          <p:cNvPr id="76" name="Google Shape;76;p12"/>
          <p:cNvSpPr/>
          <p:nvPr/>
        </p:nvSpPr>
        <p:spPr>
          <a:xfrm>
            <a:off x="0" y="0"/>
            <a:ext cx="9144000" cy="6858000"/>
          </a:xfrm>
          <a:prstGeom prst="rect">
            <a:avLst/>
          </a:prstGeom>
          <a:solidFill>
            <a:schemeClr val="lt1"/>
          </a:solidFill>
          <a:ln>
            <a:noFill/>
          </a:ln>
        </p:spPr>
        <p:txBody>
          <a:bodyPr spcFirstLastPara="1" wrap="square" lIns="64275" tIns="32125" rIns="64275" bIns="32125" anchor="t" anchorCtr="0">
            <a:noAutofit/>
          </a:bodyPr>
          <a:lstStyle/>
          <a:p>
            <a:pPr marL="0" marR="0" lvl="0" indent="0" algn="l" rtl="0">
              <a:lnSpc>
                <a:spcPct val="100000"/>
              </a:lnSpc>
              <a:spcBef>
                <a:spcPts val="0"/>
              </a:spcBef>
              <a:spcAft>
                <a:spcPts val="0"/>
              </a:spcAft>
              <a:buClr>
                <a:schemeClr val="dk1"/>
              </a:buClr>
              <a:buSzPts val="2400"/>
              <a:buFont typeface="Georgia"/>
              <a:buNone/>
            </a:pPr>
            <a:endParaRPr sz="2400" b="0" i="0" u="none" strike="noStrike" cap="none">
              <a:solidFill>
                <a:srgbClr val="000000"/>
              </a:solidFill>
              <a:latin typeface="Arial"/>
              <a:ea typeface="Arial"/>
              <a:cs typeface="Arial"/>
              <a:sym typeface="Arial"/>
            </a:endParaRPr>
          </a:p>
        </p:txBody>
      </p:sp>
      <p:sp>
        <p:nvSpPr>
          <p:cNvPr id="77" name="Google Shape;77;p12"/>
          <p:cNvSpPr txBox="1"/>
          <p:nvPr/>
        </p:nvSpPr>
        <p:spPr>
          <a:xfrm>
            <a:off x="5847160" y="6326188"/>
            <a:ext cx="2895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a:solidFill>
                  <a:srgbClr val="88898A"/>
                </a:solidFill>
                <a:latin typeface="Arial"/>
                <a:ea typeface="Arial"/>
                <a:cs typeface="Arial"/>
                <a:sym typeface="Arial"/>
              </a:rPr>
              <a:t>‹#›</a:t>
            </a:fld>
            <a:endParaRPr sz="1200">
              <a:solidFill>
                <a:srgbClr val="88898A"/>
              </a:solidFill>
              <a:latin typeface="Arial"/>
              <a:ea typeface="Arial"/>
              <a:cs typeface="Arial"/>
              <a:sym typeface="Arial"/>
            </a:endParaRPr>
          </a:p>
        </p:txBody>
      </p:sp>
      <p:sp>
        <p:nvSpPr>
          <p:cNvPr id="78" name="Google Shape;78;p12"/>
          <p:cNvSpPr/>
          <p:nvPr/>
        </p:nvSpPr>
        <p:spPr>
          <a:xfrm>
            <a:off x="0" y="0"/>
            <a:ext cx="9144000" cy="6858000"/>
          </a:xfrm>
          <a:prstGeom prst="rect">
            <a:avLst/>
          </a:prstGeom>
          <a:solidFill>
            <a:schemeClr val="lt1"/>
          </a:solidFill>
          <a:ln>
            <a:noFill/>
          </a:ln>
        </p:spPr>
        <p:txBody>
          <a:bodyPr spcFirstLastPara="1" wrap="square" lIns="64275" tIns="32125" rIns="64275" bIns="32125" anchor="t" anchorCtr="0">
            <a:noAutofit/>
          </a:bodyPr>
          <a:lstStyle/>
          <a:p>
            <a:pPr marL="0" marR="0" lvl="0" indent="0" algn="l" rtl="0">
              <a:lnSpc>
                <a:spcPct val="100000"/>
              </a:lnSpc>
              <a:spcBef>
                <a:spcPts val="0"/>
              </a:spcBef>
              <a:spcAft>
                <a:spcPts val="0"/>
              </a:spcAft>
              <a:buClr>
                <a:schemeClr val="dk1"/>
              </a:buClr>
              <a:buSzPts val="2400"/>
              <a:buFont typeface="Georgia"/>
              <a:buNone/>
            </a:pPr>
            <a:endParaRPr sz="2400" b="0" i="0" u="none" strike="noStrike" cap="none">
              <a:solidFill>
                <a:srgbClr val="000000"/>
              </a:solidFill>
              <a:latin typeface="Arial"/>
              <a:ea typeface="Arial"/>
              <a:cs typeface="Arial"/>
              <a:sym typeface="Arial"/>
            </a:endParaRPr>
          </a:p>
        </p:txBody>
      </p:sp>
      <p:sp>
        <p:nvSpPr>
          <p:cNvPr id="79" name="Google Shape;79;p12"/>
          <p:cNvSpPr txBox="1"/>
          <p:nvPr/>
        </p:nvSpPr>
        <p:spPr>
          <a:xfrm>
            <a:off x="5847160" y="6326188"/>
            <a:ext cx="2895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a:solidFill>
                  <a:srgbClr val="88898A"/>
                </a:solidFill>
                <a:latin typeface="Arial"/>
                <a:ea typeface="Arial"/>
                <a:cs typeface="Arial"/>
                <a:sym typeface="Arial"/>
              </a:rPr>
              <a:t>‹#›</a:t>
            </a:fld>
            <a:endParaRPr sz="1200">
              <a:solidFill>
                <a:srgbClr val="88898A"/>
              </a:solidFill>
              <a:latin typeface="Arial"/>
              <a:ea typeface="Arial"/>
              <a:cs typeface="Arial"/>
              <a:sym typeface="Arial"/>
            </a:endParaRPr>
          </a:p>
        </p:txBody>
      </p:sp>
      <p:sp>
        <p:nvSpPr>
          <p:cNvPr id="80" name="Google Shape;80;p12"/>
          <p:cNvSpPr/>
          <p:nvPr/>
        </p:nvSpPr>
        <p:spPr>
          <a:xfrm>
            <a:off x="0" y="0"/>
            <a:ext cx="9144000" cy="6858000"/>
          </a:xfrm>
          <a:prstGeom prst="rect">
            <a:avLst/>
          </a:prstGeom>
          <a:solidFill>
            <a:schemeClr val="lt1"/>
          </a:solidFill>
          <a:ln>
            <a:noFill/>
          </a:ln>
        </p:spPr>
        <p:txBody>
          <a:bodyPr spcFirstLastPara="1" wrap="square" lIns="64275" tIns="32125" rIns="64275" bIns="32125" anchor="t" anchorCtr="0">
            <a:noAutofit/>
          </a:bodyPr>
          <a:lstStyle/>
          <a:p>
            <a:pPr marL="0" marR="0" lvl="0" indent="0" algn="l" rtl="0">
              <a:lnSpc>
                <a:spcPct val="100000"/>
              </a:lnSpc>
              <a:spcBef>
                <a:spcPts val="0"/>
              </a:spcBef>
              <a:spcAft>
                <a:spcPts val="0"/>
              </a:spcAft>
              <a:buClr>
                <a:schemeClr val="dk1"/>
              </a:buClr>
              <a:buSzPts val="2400"/>
              <a:buFont typeface="Georgia"/>
              <a:buNone/>
            </a:pPr>
            <a:endParaRPr sz="2400" b="0" i="0" u="none" strike="noStrike" cap="none">
              <a:solidFill>
                <a:srgbClr val="000000"/>
              </a:solidFill>
              <a:latin typeface="Arial"/>
              <a:ea typeface="Arial"/>
              <a:cs typeface="Arial"/>
              <a:sym typeface="Arial"/>
            </a:endParaRPr>
          </a:p>
        </p:txBody>
      </p:sp>
      <p:sp>
        <p:nvSpPr>
          <p:cNvPr id="81" name="Google Shape;81;p12"/>
          <p:cNvSpPr txBox="1">
            <a:spLocks noGrp="1"/>
          </p:cNvSpPr>
          <p:nvPr>
            <p:ph type="ftr" idx="11"/>
          </p:nvPr>
        </p:nvSpPr>
        <p:spPr>
          <a:xfrm>
            <a:off x="5694760" y="6081189"/>
            <a:ext cx="2895600" cy="365125"/>
          </a:xfrm>
          <a:prstGeom prst="rect">
            <a:avLst/>
          </a:prstGeom>
          <a:noFill/>
          <a:ln>
            <a:noFill/>
          </a:ln>
        </p:spPr>
        <p:txBody>
          <a:bodyPr spcFirstLastPara="1" wrap="square" lIns="91425" tIns="45700" rIns="91425" bIns="45700" anchor="ctr" anchorCtr="0"/>
          <a:lstStyle>
            <a:lvl1pPr marR="0" lvl="0" algn="r" rtl="0">
              <a:spcBef>
                <a:spcPts val="0"/>
              </a:spcBef>
              <a:spcAft>
                <a:spcPts val="0"/>
              </a:spcAft>
              <a:buSzPts val="1400"/>
              <a:buNone/>
              <a:defRPr sz="1200">
                <a:solidFill>
                  <a:srgbClr val="88898A"/>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2pPr>
            <a:lvl3pPr marR="0" lvl="2"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3pPr>
            <a:lvl4pPr marR="0" lvl="3"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4pPr>
            <a:lvl5pPr marR="0" lvl="4"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5pPr>
            <a:lvl6pPr marR="0" lvl="5"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6pPr>
            <a:lvl7pPr marR="0" lvl="6"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7pPr>
            <a:lvl8pPr marR="0" lvl="7"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8pPr>
            <a:lvl9pPr marR="0" lvl="8"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9pPr>
          </a:lstStyle>
          <a:p>
            <a:pPr>
              <a:defRPr/>
            </a:pPr>
            <a:endParaRPr lang="en-US" dirty="0">
              <a:ea typeface="ヒラギノ角ゴ ProN W3" pitchFamily="-109" charset="-128"/>
              <a:sym typeface="Arial" charset="0"/>
            </a:endParaRPr>
          </a:p>
        </p:txBody>
      </p:sp>
    </p:spTree>
    <p:extLst>
      <p:ext uri="{BB962C8B-B14F-4D97-AF65-F5344CB8AC3E}">
        <p14:creationId xmlns:p14="http://schemas.microsoft.com/office/powerpoint/2010/main" val="3087772076"/>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userDrawn="1">
  <p:cSld name="Title Slide (low ink)">
    <p:spTree>
      <p:nvGrpSpPr>
        <p:cNvPr id="1" name=""/>
        <p:cNvGrpSpPr/>
        <p:nvPr/>
      </p:nvGrpSpPr>
      <p:grpSpPr>
        <a:xfrm>
          <a:off x="0" y="0"/>
          <a:ext cx="0" cy="0"/>
          <a:chOff x="0" y="0"/>
          <a:chExt cx="0" cy="0"/>
        </a:xfrm>
      </p:grpSpPr>
      <p:sp>
        <p:nvSpPr>
          <p:cNvPr id="3" name="Title 2"/>
          <p:cNvSpPr>
            <a:spLocks noGrp="1"/>
          </p:cNvSpPr>
          <p:nvPr>
            <p:ph type="title"/>
          </p:nvPr>
        </p:nvSpPr>
        <p:spPr>
          <a:xfrm>
            <a:off x="553642" y="2164955"/>
            <a:ext cx="8036720" cy="743347"/>
          </a:xfrm>
        </p:spPr>
        <p:txBody>
          <a:bodyPr>
            <a:normAutofit/>
          </a:bodyPr>
          <a:lstStyle>
            <a:lvl1pPr>
              <a:defRPr sz="3000" b="0">
                <a:solidFill>
                  <a:srgbClr val="101820"/>
                </a:solidFill>
                <a:latin typeface="Arial"/>
                <a:cs typeface="Arial"/>
              </a:defRPr>
            </a:lvl1pPr>
          </a:lstStyle>
          <a:p>
            <a:r>
              <a:rPr lang="en-US" dirty="0"/>
              <a:t>Click to edit Master title style</a:t>
            </a:r>
          </a:p>
        </p:txBody>
      </p:sp>
      <p:sp>
        <p:nvSpPr>
          <p:cNvPr id="6" name="Text Placeholder 5"/>
          <p:cNvSpPr>
            <a:spLocks noGrp="1"/>
          </p:cNvSpPr>
          <p:nvPr>
            <p:ph type="body" sz="quarter" idx="10"/>
          </p:nvPr>
        </p:nvSpPr>
        <p:spPr>
          <a:xfrm>
            <a:off x="558800" y="2895600"/>
            <a:ext cx="8031561" cy="1148366"/>
          </a:xfrm>
        </p:spPr>
        <p:txBody>
          <a:bodyPr>
            <a:normAutofit/>
          </a:bodyPr>
          <a:lstStyle>
            <a:lvl1pPr marL="0" indent="0">
              <a:buNone/>
              <a:defRPr sz="1200">
                <a:solidFill>
                  <a:srgbClr val="43484E"/>
                </a:solidFill>
                <a:latin typeface="+mj-lt"/>
                <a:cs typeface="Arial"/>
              </a:defRPr>
            </a:lvl1pPr>
          </a:lstStyle>
          <a:p>
            <a:pPr lvl="0"/>
            <a:r>
              <a:rPr lang="en-US" dirty="0"/>
              <a:t>Click to edit Master text styles</a:t>
            </a:r>
          </a:p>
        </p:txBody>
      </p:sp>
      <p:pic>
        <p:nvPicPr>
          <p:cNvPr id="7" name="Picture 6"/>
          <p:cNvPicPr>
            <a:picLocks noChangeAspect="1"/>
          </p:cNvPicPr>
          <p:nvPr userDrawn="1"/>
        </p:nvPicPr>
        <p:blipFill rotWithShape="1">
          <a:blip r:embed="rId2">
            <a:extLst>
              <a:ext uri="{28A0092B-C50C-407E-A947-70E740481C1C}">
                <a14:useLocalDpi xmlns:a14="http://schemas.microsoft.com/office/drawing/2010/main" val="0"/>
              </a:ext>
            </a:extLst>
          </a:blip>
          <a:srcRect t="14516"/>
          <a:stretch/>
        </p:blipFill>
        <p:spPr>
          <a:xfrm>
            <a:off x="539785" y="4191001"/>
            <a:ext cx="2603465" cy="2546317"/>
          </a:xfrm>
          <a:prstGeom prst="rect">
            <a:avLst/>
          </a:prstGeom>
        </p:spPr>
      </p:pic>
    </p:spTree>
    <p:extLst>
      <p:ext uri="{BB962C8B-B14F-4D97-AF65-F5344CB8AC3E}">
        <p14:creationId xmlns:p14="http://schemas.microsoft.com/office/powerpoint/2010/main" val="27024776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350185"/>
            <a:ext cx="4038600" cy="4525963"/>
          </a:xfrm>
          <a:prstGeom prst="rect">
            <a:avLst/>
          </a:prstGeom>
        </p:spPr>
        <p:txBody>
          <a:bodyPr/>
          <a:lstStyle>
            <a:lvl1pPr>
              <a:defRPr sz="1500"/>
            </a:lvl1pPr>
            <a:lvl2pPr>
              <a:spcBef>
                <a:spcPts val="750"/>
              </a:spcBef>
              <a:defRPr sz="1350"/>
            </a:lvl2pPr>
            <a:lvl3pPr>
              <a:spcBef>
                <a:spcPts val="750"/>
              </a:spcBef>
              <a:defRPr sz="12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350185"/>
            <a:ext cx="4038600" cy="4525963"/>
          </a:xfrm>
          <a:prstGeom prst="rect">
            <a:avLst/>
          </a:prstGeom>
        </p:spPr>
        <p:txBody>
          <a:bodyPr/>
          <a:lstStyle>
            <a:lvl1pPr>
              <a:defRPr sz="1500"/>
            </a:lvl1pPr>
            <a:lvl2pPr>
              <a:spcBef>
                <a:spcPts val="750"/>
              </a:spcBef>
              <a:defRPr sz="1350"/>
            </a:lvl2pPr>
            <a:lvl3pPr>
              <a:spcBef>
                <a:spcPts val="750"/>
              </a:spcBef>
              <a:defRPr sz="12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p:txBody>
      </p:sp>
      <p:sp>
        <p:nvSpPr>
          <p:cNvPr id="13" name="Title Placeholder 1"/>
          <p:cNvSpPr>
            <a:spLocks noGrp="1"/>
          </p:cNvSpPr>
          <p:nvPr>
            <p:ph type="title"/>
          </p:nvPr>
        </p:nvSpPr>
        <p:spPr>
          <a:xfrm>
            <a:off x="553642" y="274639"/>
            <a:ext cx="8036720" cy="639763"/>
          </a:xfrm>
          <a:prstGeom prst="rect">
            <a:avLst/>
          </a:prstGeom>
        </p:spPr>
        <p:txBody>
          <a:bodyPr rtlCol="0">
            <a:normAutofit/>
          </a:bodyPr>
          <a:lstStyle/>
          <a:p>
            <a:r>
              <a:rPr lang="en-US"/>
              <a:t>Click to edit Master title style</a:t>
            </a:r>
            <a:endParaRPr lang="en-US" dirty="0"/>
          </a:p>
        </p:txBody>
      </p:sp>
      <p:sp>
        <p:nvSpPr>
          <p:cNvPr id="5" name="Date Placeholder 3"/>
          <p:cNvSpPr>
            <a:spLocks noGrp="1"/>
          </p:cNvSpPr>
          <p:nvPr>
            <p:ph type="dt" sz="half" idx="10"/>
          </p:nvPr>
        </p:nvSpPr>
        <p:spPr/>
        <p:txBody>
          <a:bodyPr/>
          <a:lstStyle>
            <a:lvl1pPr algn="ctr" defTabSz="685800" fontAlgn="base">
              <a:spcBef>
                <a:spcPct val="0"/>
              </a:spcBef>
              <a:spcAft>
                <a:spcPct val="0"/>
              </a:spcAft>
              <a:defRPr sz="900">
                <a:solidFill>
                  <a:srgbClr val="101820">
                    <a:tint val="75000"/>
                  </a:srgbClr>
                </a:solidFill>
              </a:defRPr>
            </a:lvl1pPr>
          </a:lstStyle>
          <a:p>
            <a:pPr>
              <a:defRPr/>
            </a:pPr>
            <a:endParaRPr lang="en-US" dirty="0"/>
          </a:p>
        </p:txBody>
      </p:sp>
      <p:sp>
        <p:nvSpPr>
          <p:cNvPr id="6" name="Footer Placeholder 4"/>
          <p:cNvSpPr>
            <a:spLocks noGrp="1"/>
          </p:cNvSpPr>
          <p:nvPr>
            <p:ph type="ftr" sz="quarter" idx="11"/>
          </p:nvPr>
        </p:nvSpPr>
        <p:spPr/>
        <p:txBody>
          <a:bodyPr/>
          <a:lstStyle>
            <a:lvl1pPr algn="r" defTabSz="685800" fontAlgn="base">
              <a:spcBef>
                <a:spcPct val="0"/>
              </a:spcBef>
              <a:spcAft>
                <a:spcPct val="0"/>
              </a:spcAft>
              <a:defRPr sz="900">
                <a:solidFill>
                  <a:srgbClr val="101820">
                    <a:tint val="75000"/>
                  </a:srgbClr>
                </a:solidFill>
                <a:latin typeface="Arial"/>
                <a:cs typeface="Arial"/>
              </a:defRPr>
            </a:lvl1pPr>
          </a:lstStyle>
          <a:p>
            <a:pPr>
              <a:defRPr/>
            </a:pPr>
            <a:endParaRPr lang="en-US" dirty="0"/>
          </a:p>
        </p:txBody>
      </p:sp>
    </p:spTree>
    <p:extLst>
      <p:ext uri="{BB962C8B-B14F-4D97-AF65-F5344CB8AC3E}">
        <p14:creationId xmlns:p14="http://schemas.microsoft.com/office/powerpoint/2010/main" val="20390817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14" name="Date Placeholder 3"/>
          <p:cNvSpPr>
            <a:spLocks noGrp="1"/>
          </p:cNvSpPr>
          <p:nvPr>
            <p:ph type="dt" sz="half" idx="2"/>
          </p:nvPr>
        </p:nvSpPr>
        <p:spPr>
          <a:xfrm>
            <a:off x="3124200" y="6173790"/>
            <a:ext cx="21336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endParaRPr lang="en-US" dirty="0"/>
          </a:p>
        </p:txBody>
      </p:sp>
      <p:sp>
        <p:nvSpPr>
          <p:cNvPr id="6" name="Footer Placeholder 4"/>
          <p:cNvSpPr>
            <a:spLocks noGrp="1"/>
          </p:cNvSpPr>
          <p:nvPr>
            <p:ph type="ftr" sz="quarter" idx="3"/>
          </p:nvPr>
        </p:nvSpPr>
        <p:spPr>
          <a:xfrm>
            <a:off x="5694760" y="6173790"/>
            <a:ext cx="2895600" cy="365125"/>
          </a:xfrm>
          <a:prstGeom prst="rect">
            <a:avLst/>
          </a:prstGeom>
        </p:spPr>
        <p:txBody>
          <a:bodyPr vert="horz" lIns="91440" tIns="45720" rIns="91440" bIns="45720" rtlCol="0" anchor="ctr"/>
          <a:lstStyle>
            <a:lvl1pPr algn="r">
              <a:defRPr sz="900">
                <a:solidFill>
                  <a:schemeClr val="tx1">
                    <a:tint val="75000"/>
                  </a:schemeClr>
                </a:solidFill>
                <a:latin typeface="Arial"/>
                <a:cs typeface="Arial"/>
              </a:defRPr>
            </a:lvl1pPr>
          </a:lstStyle>
          <a:p>
            <a:pPr>
              <a:defRPr/>
            </a:pPr>
            <a:endParaRPr lang="en-US" dirty="0"/>
          </a:p>
        </p:txBody>
      </p:sp>
      <p:sp>
        <p:nvSpPr>
          <p:cNvPr id="7" name="Title Placeholder 1"/>
          <p:cNvSpPr>
            <a:spLocks noGrp="1"/>
          </p:cNvSpPr>
          <p:nvPr>
            <p:ph type="title"/>
          </p:nvPr>
        </p:nvSpPr>
        <p:spPr>
          <a:xfrm>
            <a:off x="553642" y="76201"/>
            <a:ext cx="8036720" cy="743347"/>
          </a:xfrm>
          <a:prstGeom prst="rect">
            <a:avLst/>
          </a:prstGeom>
        </p:spPr>
        <p:txBody>
          <a:bodyPr vert="horz" lIns="91440" tIns="45720" rIns="91440" bIns="45720" rtlCol="0" anchor="ctr">
            <a:normAutofit/>
          </a:bodyPr>
          <a:lstStyle/>
          <a:p>
            <a:r>
              <a:rPr lang="en-US" dirty="0"/>
              <a:t>Click to edit Master title style</a:t>
            </a:r>
          </a:p>
        </p:txBody>
      </p:sp>
      <p:sp>
        <p:nvSpPr>
          <p:cNvPr id="8" name="Text Placeholder 2"/>
          <p:cNvSpPr>
            <a:spLocks noGrp="1"/>
          </p:cNvSpPr>
          <p:nvPr>
            <p:ph idx="1"/>
          </p:nvPr>
        </p:nvSpPr>
        <p:spPr>
          <a:xfrm>
            <a:off x="553642" y="990600"/>
            <a:ext cx="8036720" cy="410641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0489371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cSld name="1_Section Header">
    <p:spTree>
      <p:nvGrpSpPr>
        <p:cNvPr id="1" name=""/>
        <p:cNvGrpSpPr/>
        <p:nvPr/>
      </p:nvGrpSpPr>
      <p:grpSpPr>
        <a:xfrm>
          <a:off x="0" y="0"/>
          <a:ext cx="0" cy="0"/>
          <a:chOff x="0" y="0"/>
          <a:chExt cx="0" cy="0"/>
        </a:xfrm>
      </p:grpSpPr>
      <p:sp>
        <p:nvSpPr>
          <p:cNvPr id="21" name="Title 1"/>
          <p:cNvSpPr>
            <a:spLocks noGrp="1"/>
          </p:cNvSpPr>
          <p:nvPr>
            <p:ph type="ctrTitle" hasCustomPrompt="1"/>
          </p:nvPr>
        </p:nvSpPr>
        <p:spPr>
          <a:xfrm>
            <a:off x="903112" y="2300174"/>
            <a:ext cx="7309556" cy="880064"/>
          </a:xfrm>
          <a:prstGeom prst="rect">
            <a:avLst/>
          </a:prstGeom>
        </p:spPr>
        <p:txBody>
          <a:bodyPr lIns="64251" tIns="32125" rIns="64251" bIns="32125"/>
          <a:lstStyle>
            <a:lvl1pPr algn="l">
              <a:lnSpc>
                <a:spcPts val="3750"/>
              </a:lnSpc>
              <a:spcBef>
                <a:spcPts val="5625"/>
              </a:spcBef>
              <a:spcAft>
                <a:spcPts val="0"/>
              </a:spcAft>
              <a:defRPr sz="3450" baseline="0">
                <a:solidFill>
                  <a:schemeClr val="tx1"/>
                </a:solidFill>
              </a:defRPr>
            </a:lvl1pPr>
          </a:lstStyle>
          <a:p>
            <a:r>
              <a:rPr lang="en-US" dirty="0"/>
              <a:t>Click to add text</a:t>
            </a:r>
          </a:p>
        </p:txBody>
      </p:sp>
      <p:sp>
        <p:nvSpPr>
          <p:cNvPr id="22" name="Subtitle 2"/>
          <p:cNvSpPr>
            <a:spLocks noGrp="1"/>
          </p:cNvSpPr>
          <p:nvPr>
            <p:ph type="subTitle" idx="1" hasCustomPrompt="1"/>
          </p:nvPr>
        </p:nvSpPr>
        <p:spPr>
          <a:xfrm>
            <a:off x="903113" y="3202727"/>
            <a:ext cx="7309555" cy="552190"/>
          </a:xfrm>
          <a:prstGeom prst="rect">
            <a:avLst/>
          </a:prstGeom>
        </p:spPr>
        <p:txBody>
          <a:bodyPr wrap="square" lIns="64251" tIns="32125" rIns="64251" bIns="32125">
            <a:spAutoFit/>
          </a:bodyPr>
          <a:lstStyle>
            <a:lvl1pPr marL="0" indent="0" algn="l">
              <a:lnSpc>
                <a:spcPts val="3750"/>
              </a:lnSpc>
              <a:spcBef>
                <a:spcPts val="1582"/>
              </a:spcBef>
              <a:buClr>
                <a:schemeClr val="tx2"/>
              </a:buClr>
              <a:buSzPct val="100000"/>
              <a:buFontTx/>
              <a:buNone/>
              <a:defRPr sz="3450" cap="none" baseline="0">
                <a:solidFill>
                  <a:srgbClr val="050606"/>
                </a:solidFill>
              </a:defRPr>
            </a:lvl1pPr>
            <a:lvl2pPr marL="240944" indent="0" algn="ctr">
              <a:buNone/>
              <a:defRPr>
                <a:solidFill>
                  <a:schemeClr val="tx1">
                    <a:tint val="75000"/>
                  </a:schemeClr>
                </a:solidFill>
              </a:defRPr>
            </a:lvl2pPr>
            <a:lvl3pPr marL="481889" indent="0" algn="ctr">
              <a:buNone/>
              <a:defRPr>
                <a:solidFill>
                  <a:schemeClr val="tx1">
                    <a:tint val="75000"/>
                  </a:schemeClr>
                </a:solidFill>
              </a:defRPr>
            </a:lvl3pPr>
            <a:lvl4pPr marL="722832" indent="0" algn="ctr">
              <a:buNone/>
              <a:defRPr>
                <a:solidFill>
                  <a:schemeClr val="tx1">
                    <a:tint val="75000"/>
                  </a:schemeClr>
                </a:solidFill>
              </a:defRPr>
            </a:lvl4pPr>
            <a:lvl5pPr marL="963779" indent="0" algn="ctr">
              <a:buNone/>
              <a:defRPr>
                <a:solidFill>
                  <a:schemeClr val="tx1">
                    <a:tint val="75000"/>
                  </a:schemeClr>
                </a:solidFill>
              </a:defRPr>
            </a:lvl5pPr>
            <a:lvl6pPr marL="1204724" indent="0" algn="ctr">
              <a:buNone/>
              <a:defRPr>
                <a:solidFill>
                  <a:schemeClr val="tx1">
                    <a:tint val="75000"/>
                  </a:schemeClr>
                </a:solidFill>
              </a:defRPr>
            </a:lvl6pPr>
            <a:lvl7pPr marL="1445669" indent="0" algn="ctr">
              <a:buNone/>
              <a:defRPr>
                <a:solidFill>
                  <a:schemeClr val="tx1">
                    <a:tint val="75000"/>
                  </a:schemeClr>
                </a:solidFill>
              </a:defRPr>
            </a:lvl7pPr>
            <a:lvl8pPr marL="1686616" indent="0" algn="ctr">
              <a:buNone/>
              <a:defRPr>
                <a:solidFill>
                  <a:schemeClr val="tx1">
                    <a:tint val="75000"/>
                  </a:schemeClr>
                </a:solidFill>
              </a:defRPr>
            </a:lvl8pPr>
            <a:lvl9pPr marL="1927561" indent="0" algn="ctr">
              <a:buNone/>
              <a:defRPr>
                <a:solidFill>
                  <a:schemeClr val="tx1">
                    <a:tint val="75000"/>
                  </a:schemeClr>
                </a:solidFill>
              </a:defRPr>
            </a:lvl9pPr>
          </a:lstStyle>
          <a:p>
            <a:r>
              <a:rPr lang="en-US" dirty="0"/>
              <a:t>Click to add text</a:t>
            </a:r>
          </a:p>
        </p:txBody>
      </p:sp>
      <p:sp>
        <p:nvSpPr>
          <p:cNvPr id="6" name="Footer Placeholder 4"/>
          <p:cNvSpPr>
            <a:spLocks noGrp="1"/>
          </p:cNvSpPr>
          <p:nvPr>
            <p:ph type="ftr" sz="quarter" idx="3"/>
          </p:nvPr>
        </p:nvSpPr>
        <p:spPr>
          <a:xfrm>
            <a:off x="5694760" y="6173790"/>
            <a:ext cx="2895600" cy="365125"/>
          </a:xfrm>
          <a:prstGeom prst="rect">
            <a:avLst/>
          </a:prstGeom>
        </p:spPr>
        <p:txBody>
          <a:bodyPr vert="horz" lIns="91440" tIns="45720" rIns="91440" bIns="45720" rtlCol="0" anchor="ctr"/>
          <a:lstStyle>
            <a:lvl1pPr algn="r">
              <a:defRPr sz="900">
                <a:solidFill>
                  <a:schemeClr val="tx1">
                    <a:tint val="75000"/>
                  </a:schemeClr>
                </a:solidFill>
                <a:latin typeface="Arial"/>
                <a:cs typeface="Arial"/>
              </a:defRPr>
            </a:lvl1pPr>
          </a:lstStyle>
          <a:p>
            <a:pPr>
              <a:defRPr/>
            </a:pPr>
            <a:endParaRPr lang="en-US" dirty="0"/>
          </a:p>
        </p:txBody>
      </p:sp>
    </p:spTree>
    <p:extLst>
      <p:ext uri="{BB962C8B-B14F-4D97-AF65-F5344CB8AC3E}">
        <p14:creationId xmlns:p14="http://schemas.microsoft.com/office/powerpoint/2010/main" val="35159556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2" name="Title Placeholder 1"/>
          <p:cNvSpPr>
            <a:spLocks noGrp="1"/>
          </p:cNvSpPr>
          <p:nvPr>
            <p:ph type="title"/>
          </p:nvPr>
        </p:nvSpPr>
        <p:spPr>
          <a:xfrm>
            <a:off x="457201" y="95250"/>
            <a:ext cx="8036720" cy="609600"/>
          </a:xfrm>
          <a:prstGeom prst="rect">
            <a:avLst/>
          </a:prstGeom>
        </p:spPr>
        <p:txBody>
          <a:bodyPr rtlCol="0">
            <a:normAutofit/>
          </a:bodyPr>
          <a:lstStyle/>
          <a:p>
            <a:r>
              <a:rPr lang="en-US" dirty="0"/>
              <a:t>Click to edit Master title style</a:t>
            </a:r>
          </a:p>
        </p:txBody>
      </p:sp>
      <p:sp>
        <p:nvSpPr>
          <p:cNvPr id="24" name="Content Placeholder 2"/>
          <p:cNvSpPr>
            <a:spLocks noGrp="1"/>
          </p:cNvSpPr>
          <p:nvPr>
            <p:ph sz="half" idx="1"/>
          </p:nvPr>
        </p:nvSpPr>
        <p:spPr>
          <a:xfrm>
            <a:off x="457200" y="1066801"/>
            <a:ext cx="8133160" cy="4525963"/>
          </a:xfrm>
          <a:prstGeom prst="rect">
            <a:avLst/>
          </a:prstGeom>
        </p:spPr>
        <p:txBody>
          <a:bodyPr/>
          <a:lstStyle>
            <a:lvl1pPr>
              <a:defRPr sz="1500"/>
            </a:lvl1pPr>
            <a:lvl2pPr>
              <a:spcBef>
                <a:spcPts val="750"/>
              </a:spcBef>
              <a:defRPr sz="1350"/>
            </a:lvl2pPr>
            <a:lvl3pPr>
              <a:spcBef>
                <a:spcPts val="750"/>
              </a:spcBef>
              <a:defRPr sz="1200"/>
            </a:lvl3pPr>
            <a:lvl4pPr>
              <a:defRPr sz="1350"/>
            </a:lvl4pPr>
            <a:lvl5pPr>
              <a:defRPr sz="1350"/>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p:txBody>
      </p:sp>
      <p:sp>
        <p:nvSpPr>
          <p:cNvPr id="4" name="Date Placeholder 3"/>
          <p:cNvSpPr>
            <a:spLocks noGrp="1"/>
          </p:cNvSpPr>
          <p:nvPr>
            <p:ph type="dt" sz="half" idx="10"/>
          </p:nvPr>
        </p:nvSpPr>
        <p:spPr>
          <a:xfrm>
            <a:off x="3124200" y="6173790"/>
            <a:ext cx="2133600" cy="365125"/>
          </a:xfrm>
          <a:prstGeom prst="rect">
            <a:avLst/>
          </a:prstGeom>
        </p:spPr>
        <p:txBody>
          <a:bodyPr/>
          <a:lstStyle>
            <a:lvl1pPr algn="ctr" defTabSz="685800" fontAlgn="base">
              <a:spcBef>
                <a:spcPct val="0"/>
              </a:spcBef>
              <a:spcAft>
                <a:spcPct val="0"/>
              </a:spcAft>
              <a:defRPr sz="900">
                <a:solidFill>
                  <a:srgbClr val="101820">
                    <a:tint val="75000"/>
                  </a:srgbClr>
                </a:solidFill>
              </a:defRPr>
            </a:lvl1pPr>
          </a:lstStyle>
          <a:p>
            <a:pPr>
              <a:defRPr/>
            </a:pPr>
            <a:endParaRPr lang="en-US" dirty="0"/>
          </a:p>
        </p:txBody>
      </p:sp>
      <p:sp>
        <p:nvSpPr>
          <p:cNvPr id="5" name="Footer Placeholder 4"/>
          <p:cNvSpPr>
            <a:spLocks noGrp="1"/>
          </p:cNvSpPr>
          <p:nvPr>
            <p:ph type="ftr" sz="quarter" idx="11"/>
          </p:nvPr>
        </p:nvSpPr>
        <p:spPr>
          <a:xfrm>
            <a:off x="5694363" y="6173790"/>
            <a:ext cx="2895600" cy="365125"/>
          </a:xfrm>
          <a:prstGeom prst="rect">
            <a:avLst/>
          </a:prstGeom>
        </p:spPr>
        <p:txBody>
          <a:bodyPr/>
          <a:lstStyle>
            <a:lvl1pPr algn="r" defTabSz="685800" fontAlgn="base">
              <a:spcBef>
                <a:spcPct val="0"/>
              </a:spcBef>
              <a:spcAft>
                <a:spcPct val="0"/>
              </a:spcAft>
              <a:defRPr sz="900">
                <a:solidFill>
                  <a:srgbClr val="101820">
                    <a:tint val="75000"/>
                  </a:srgbClr>
                </a:solidFill>
                <a:latin typeface="Arial"/>
                <a:cs typeface="Arial"/>
              </a:defRPr>
            </a:lvl1pPr>
          </a:lstStyle>
          <a:p>
            <a:pPr>
              <a:defRPr/>
            </a:pPr>
            <a:endParaRPr lang="en-US" dirty="0"/>
          </a:p>
        </p:txBody>
      </p:sp>
    </p:spTree>
    <p:extLst>
      <p:ext uri="{BB962C8B-B14F-4D97-AF65-F5344CB8AC3E}">
        <p14:creationId xmlns:p14="http://schemas.microsoft.com/office/powerpoint/2010/main" val="17606742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Section Header">
    <p:spTree>
      <p:nvGrpSpPr>
        <p:cNvPr id="1" name=""/>
        <p:cNvGrpSpPr/>
        <p:nvPr/>
      </p:nvGrpSpPr>
      <p:grpSpPr>
        <a:xfrm>
          <a:off x="0" y="0"/>
          <a:ext cx="0" cy="0"/>
          <a:chOff x="0" y="0"/>
          <a:chExt cx="0" cy="0"/>
        </a:xfrm>
      </p:grpSpPr>
      <p:sp>
        <p:nvSpPr>
          <p:cNvPr id="4" name="Rectangle 9"/>
          <p:cNvSpPr>
            <a:spLocks noChangeArrowheads="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25400" algn="ctr">
                <a:solidFill>
                  <a:srgbClr val="000000"/>
                </a:solidFill>
                <a:round/>
                <a:headEnd/>
                <a:tailEnd/>
              </a14:hiddenLine>
            </a:ext>
          </a:extLst>
        </p:spPr>
        <p:txBody>
          <a:bodyPr lIns="48218" tIns="24110" rIns="48218" bIns="24110"/>
          <a:lstStyle/>
          <a:p>
            <a:pPr defTabSz="481013" fontAlgn="base">
              <a:spcBef>
                <a:spcPct val="0"/>
              </a:spcBef>
              <a:spcAft>
                <a:spcPct val="0"/>
              </a:spcAft>
            </a:pPr>
            <a:endParaRPr lang="en-US" sz="1800" dirty="0">
              <a:solidFill>
                <a:srgbClr val="000000"/>
              </a:solidFill>
              <a:latin typeface="Arial" pitchFamily="34" charset="0"/>
              <a:ea typeface="ヒラギノ角ゴ ProN W3"/>
              <a:cs typeface="ヒラギノ角ゴ ProN W3"/>
              <a:sym typeface="Arial" pitchFamily="34" charset="0"/>
            </a:endParaRPr>
          </a:p>
        </p:txBody>
      </p:sp>
      <p:sp>
        <p:nvSpPr>
          <p:cNvPr id="21" name="Title 1"/>
          <p:cNvSpPr>
            <a:spLocks noGrp="1"/>
          </p:cNvSpPr>
          <p:nvPr>
            <p:ph type="ctrTitle"/>
          </p:nvPr>
        </p:nvSpPr>
        <p:spPr>
          <a:xfrm>
            <a:off x="903112" y="2300174"/>
            <a:ext cx="7309556" cy="880064"/>
          </a:xfrm>
          <a:prstGeom prst="rect">
            <a:avLst/>
          </a:prstGeom>
        </p:spPr>
        <p:txBody>
          <a:bodyPr lIns="64251" tIns="32125" rIns="64251" bIns="32125"/>
          <a:lstStyle>
            <a:lvl1pPr algn="l">
              <a:lnSpc>
                <a:spcPts val="3750"/>
              </a:lnSpc>
              <a:spcBef>
                <a:spcPts val="5625"/>
              </a:spcBef>
              <a:spcAft>
                <a:spcPts val="0"/>
              </a:spcAft>
              <a:defRPr sz="3450" baseline="0">
                <a:solidFill>
                  <a:schemeClr val="tx2"/>
                </a:solidFill>
              </a:defRPr>
            </a:lvl1pPr>
          </a:lstStyle>
          <a:p>
            <a:r>
              <a:rPr lang="en-US"/>
              <a:t>Click to edit Master title style</a:t>
            </a:r>
            <a:endParaRPr lang="en-US" dirty="0"/>
          </a:p>
        </p:txBody>
      </p:sp>
      <p:sp>
        <p:nvSpPr>
          <p:cNvPr id="22" name="Subtitle 2"/>
          <p:cNvSpPr>
            <a:spLocks noGrp="1"/>
          </p:cNvSpPr>
          <p:nvPr>
            <p:ph type="subTitle" idx="1"/>
          </p:nvPr>
        </p:nvSpPr>
        <p:spPr>
          <a:xfrm>
            <a:off x="903113" y="3202727"/>
            <a:ext cx="7309555" cy="552190"/>
          </a:xfrm>
          <a:prstGeom prst="rect">
            <a:avLst/>
          </a:prstGeom>
        </p:spPr>
        <p:txBody>
          <a:bodyPr lIns="64251" tIns="32125" rIns="64251" bIns="32125">
            <a:spAutoFit/>
          </a:bodyPr>
          <a:lstStyle>
            <a:lvl1pPr marL="0" indent="0" algn="l">
              <a:lnSpc>
                <a:spcPts val="3750"/>
              </a:lnSpc>
              <a:spcBef>
                <a:spcPts val="1582"/>
              </a:spcBef>
              <a:buClr>
                <a:schemeClr val="tx2"/>
              </a:buClr>
              <a:buSzPct val="100000"/>
              <a:buFontTx/>
              <a:buNone/>
              <a:defRPr sz="3450" cap="none" baseline="0">
                <a:solidFill>
                  <a:srgbClr val="050606"/>
                </a:solidFill>
              </a:defRPr>
            </a:lvl1pPr>
            <a:lvl2pPr marL="240944" indent="0" algn="ctr">
              <a:buNone/>
              <a:defRPr>
                <a:solidFill>
                  <a:schemeClr val="tx1">
                    <a:tint val="75000"/>
                  </a:schemeClr>
                </a:solidFill>
              </a:defRPr>
            </a:lvl2pPr>
            <a:lvl3pPr marL="481889" indent="0" algn="ctr">
              <a:buNone/>
              <a:defRPr>
                <a:solidFill>
                  <a:schemeClr val="tx1">
                    <a:tint val="75000"/>
                  </a:schemeClr>
                </a:solidFill>
              </a:defRPr>
            </a:lvl3pPr>
            <a:lvl4pPr marL="722832" indent="0" algn="ctr">
              <a:buNone/>
              <a:defRPr>
                <a:solidFill>
                  <a:schemeClr val="tx1">
                    <a:tint val="75000"/>
                  </a:schemeClr>
                </a:solidFill>
              </a:defRPr>
            </a:lvl4pPr>
            <a:lvl5pPr marL="963779" indent="0" algn="ctr">
              <a:buNone/>
              <a:defRPr>
                <a:solidFill>
                  <a:schemeClr val="tx1">
                    <a:tint val="75000"/>
                  </a:schemeClr>
                </a:solidFill>
              </a:defRPr>
            </a:lvl5pPr>
            <a:lvl6pPr marL="1204724" indent="0" algn="ctr">
              <a:buNone/>
              <a:defRPr>
                <a:solidFill>
                  <a:schemeClr val="tx1">
                    <a:tint val="75000"/>
                  </a:schemeClr>
                </a:solidFill>
              </a:defRPr>
            </a:lvl6pPr>
            <a:lvl7pPr marL="1445669" indent="0" algn="ctr">
              <a:buNone/>
              <a:defRPr>
                <a:solidFill>
                  <a:schemeClr val="tx1">
                    <a:tint val="75000"/>
                  </a:schemeClr>
                </a:solidFill>
              </a:defRPr>
            </a:lvl7pPr>
            <a:lvl8pPr marL="1686616" indent="0" algn="ctr">
              <a:buNone/>
              <a:defRPr>
                <a:solidFill>
                  <a:schemeClr val="tx1">
                    <a:tint val="75000"/>
                  </a:schemeClr>
                </a:solidFill>
              </a:defRPr>
            </a:lvl8pPr>
            <a:lvl9pPr marL="1927561" indent="0" algn="ctr">
              <a:buNone/>
              <a:defRPr>
                <a:solidFill>
                  <a:schemeClr val="tx1">
                    <a:tint val="75000"/>
                  </a:schemeClr>
                </a:solidFill>
              </a:defRPr>
            </a:lvl9pPr>
          </a:lstStyle>
          <a:p>
            <a:r>
              <a:rPr lang="en-US"/>
              <a:t>Click to edit Master subtitle style</a:t>
            </a:r>
            <a:endParaRPr lang="en-US" dirty="0"/>
          </a:p>
        </p:txBody>
      </p:sp>
      <p:sp>
        <p:nvSpPr>
          <p:cNvPr id="6" name="Footer Placeholder 4"/>
          <p:cNvSpPr>
            <a:spLocks noGrp="1"/>
          </p:cNvSpPr>
          <p:nvPr>
            <p:ph type="ftr" sz="quarter" idx="10"/>
          </p:nvPr>
        </p:nvSpPr>
        <p:spPr/>
        <p:txBody>
          <a:bodyPr/>
          <a:lstStyle>
            <a:lvl1pPr algn="r" defTabSz="685800" fontAlgn="base">
              <a:spcBef>
                <a:spcPct val="0"/>
              </a:spcBef>
              <a:spcAft>
                <a:spcPct val="0"/>
              </a:spcAft>
              <a:defRPr sz="900">
                <a:solidFill>
                  <a:srgbClr val="101820">
                    <a:tint val="75000"/>
                  </a:srgbClr>
                </a:solidFill>
                <a:latin typeface="Arial"/>
                <a:cs typeface="Arial"/>
              </a:defRPr>
            </a:lvl1pPr>
          </a:lstStyle>
          <a:p>
            <a:pPr>
              <a:defRPr/>
            </a:pPr>
            <a:endParaRPr lang="en-US" dirty="0"/>
          </a:p>
        </p:txBody>
      </p:sp>
    </p:spTree>
    <p:extLst>
      <p:ext uri="{BB962C8B-B14F-4D97-AF65-F5344CB8AC3E}">
        <p14:creationId xmlns:p14="http://schemas.microsoft.com/office/powerpoint/2010/main" val="23236324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5" name="Freeform 8"/>
          <p:cNvSpPr>
            <a:spLocks noChangeArrowheads="1"/>
          </p:cNvSpPr>
          <p:nvPr userDrawn="1"/>
        </p:nvSpPr>
        <p:spPr bwMode="auto">
          <a:xfrm>
            <a:off x="1" y="-3175"/>
            <a:ext cx="9153525" cy="5491163"/>
          </a:xfrm>
          <a:custGeom>
            <a:avLst/>
            <a:gdLst>
              <a:gd name="T0" fmla="*/ 0 w 13004800"/>
              <a:gd name="T1" fmla="*/ 0 h 7810500"/>
              <a:gd name="T2" fmla="*/ 4628408 w 13004800"/>
              <a:gd name="T3" fmla="*/ 0 h 7810500"/>
              <a:gd name="T4" fmla="*/ 4628408 w 13004800"/>
              <a:gd name="T5" fmla="*/ 2175977 h 7810500"/>
              <a:gd name="T6" fmla="*/ 0 w 13004800"/>
              <a:gd name="T7" fmla="*/ 2714454 h 7810500"/>
              <a:gd name="T8" fmla="*/ 0 w 13004800"/>
              <a:gd name="T9" fmla="*/ 0 h 7810500"/>
              <a:gd name="T10" fmla="*/ 0 60000 65536"/>
              <a:gd name="T11" fmla="*/ 0 60000 65536"/>
              <a:gd name="T12" fmla="*/ 0 60000 65536"/>
              <a:gd name="T13" fmla="*/ 0 60000 65536"/>
              <a:gd name="T14" fmla="*/ 0 60000 65536"/>
              <a:gd name="T15" fmla="*/ 0 w 13004800"/>
              <a:gd name="T16" fmla="*/ 0 h 7810500"/>
              <a:gd name="T17" fmla="*/ 13004800 w 13004800"/>
              <a:gd name="T18" fmla="*/ 7810500 h 7810500"/>
            </a:gdLst>
            <a:ahLst/>
            <a:cxnLst>
              <a:cxn ang="T10">
                <a:pos x="T0" y="T1"/>
              </a:cxn>
              <a:cxn ang="T11">
                <a:pos x="T2" y="T3"/>
              </a:cxn>
              <a:cxn ang="T12">
                <a:pos x="T4" y="T5"/>
              </a:cxn>
              <a:cxn ang="T13">
                <a:pos x="T6" y="T7"/>
              </a:cxn>
              <a:cxn ang="T14">
                <a:pos x="T8" y="T9"/>
              </a:cxn>
            </a:cxnLst>
            <a:rect l="T15" t="T16" r="T17" b="T18"/>
            <a:pathLst>
              <a:path w="13004800" h="7810500">
                <a:moveTo>
                  <a:pt x="0" y="0"/>
                </a:moveTo>
                <a:lnTo>
                  <a:pt x="13004800" y="0"/>
                </a:lnTo>
                <a:lnTo>
                  <a:pt x="13004800" y="6261100"/>
                </a:lnTo>
                <a:lnTo>
                  <a:pt x="0" y="7810500"/>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48211" tIns="24105" rIns="48211" bIns="24105"/>
          <a:lstStyle/>
          <a:p>
            <a:pPr fontAlgn="base">
              <a:spcBef>
                <a:spcPct val="0"/>
              </a:spcBef>
              <a:spcAft>
                <a:spcPct val="0"/>
              </a:spcAft>
            </a:pPr>
            <a:endParaRPr lang="en-US" sz="1350" dirty="0">
              <a:solidFill>
                <a:srgbClr val="101820"/>
              </a:solidFill>
              <a:latin typeface="Arial" pitchFamily="34" charset="0"/>
              <a:ea typeface="ヒラギノ角ゴ ProN W3" pitchFamily="-109" charset="-128"/>
              <a:cs typeface="Arial" pitchFamily="34" charset="0"/>
              <a:sym typeface="Arial" charset="0"/>
            </a:endParaRPr>
          </a:p>
        </p:txBody>
      </p:sp>
      <p:sp>
        <p:nvSpPr>
          <p:cNvPr id="8" name="Title 1"/>
          <p:cNvSpPr>
            <a:spLocks noGrp="1"/>
          </p:cNvSpPr>
          <p:nvPr>
            <p:ph type="title"/>
          </p:nvPr>
        </p:nvSpPr>
        <p:spPr>
          <a:xfrm>
            <a:off x="536223" y="1731245"/>
            <a:ext cx="8102635" cy="1956280"/>
          </a:xfrm>
          <a:prstGeom prst="rect">
            <a:avLst/>
          </a:prstGeom>
        </p:spPr>
        <p:txBody>
          <a:bodyPr lIns="64291" tIns="32146" rIns="64291" bIns="32146"/>
          <a:lstStyle>
            <a:lvl1pPr algn="l">
              <a:defRPr sz="3000" baseline="0">
                <a:solidFill>
                  <a:srgbClr val="FFFFFF"/>
                </a:solidFill>
                <a:latin typeface="Arial"/>
                <a:cs typeface="Arial"/>
              </a:defRPr>
            </a:lvl1pPr>
          </a:lstStyle>
          <a:p>
            <a:r>
              <a:rPr lang="en-US"/>
              <a:t>Click to edit Master title style</a:t>
            </a:r>
            <a:endParaRPr lang="en-US" dirty="0"/>
          </a:p>
        </p:txBody>
      </p:sp>
      <p:sp>
        <p:nvSpPr>
          <p:cNvPr id="9" name="Text Placeholder 22"/>
          <p:cNvSpPr>
            <a:spLocks noGrp="1"/>
          </p:cNvSpPr>
          <p:nvPr>
            <p:ph type="body" sz="quarter" idx="13"/>
          </p:nvPr>
        </p:nvSpPr>
        <p:spPr>
          <a:xfrm>
            <a:off x="536223" y="3695002"/>
            <a:ext cx="3200449" cy="342554"/>
          </a:xfrm>
          <a:prstGeom prst="rect">
            <a:avLst/>
          </a:prstGeom>
        </p:spPr>
        <p:txBody>
          <a:bodyPr lIns="64291" tIns="32146" rIns="64291" bIns="32146"/>
          <a:lstStyle>
            <a:lvl1pPr marL="0" marR="0" indent="0" algn="l" defTabSz="482186" rtl="0" eaLnBrk="1" fontAlgn="base" latinLnBrk="0" hangingPunct="1">
              <a:lnSpc>
                <a:spcPts val="1055"/>
              </a:lnSpc>
              <a:spcBef>
                <a:spcPts val="527"/>
              </a:spcBef>
              <a:spcAft>
                <a:spcPct val="0"/>
              </a:spcAft>
              <a:buClrTx/>
              <a:buSzPct val="171000"/>
              <a:buFont typeface="Gill Sans" charset="0"/>
              <a:buNone/>
              <a:tabLst/>
              <a:defRPr sz="900" baseline="0">
                <a:solidFill>
                  <a:srgbClr val="FFFFFF"/>
                </a:solidFill>
                <a:latin typeface="Georgia"/>
                <a:cs typeface="Georgia"/>
              </a:defRPr>
            </a:lvl1pPr>
          </a:lstStyle>
          <a:p>
            <a:pPr lvl="0"/>
            <a:endParaRPr lang="en-US" dirty="0"/>
          </a:p>
        </p:txBody>
      </p:sp>
      <p:sp>
        <p:nvSpPr>
          <p:cNvPr id="10" name="Subtitle 2"/>
          <p:cNvSpPr>
            <a:spLocks noGrp="1"/>
          </p:cNvSpPr>
          <p:nvPr>
            <p:ph type="subTitle" idx="1"/>
          </p:nvPr>
        </p:nvSpPr>
        <p:spPr>
          <a:xfrm>
            <a:off x="536495" y="428119"/>
            <a:ext cx="6400354" cy="180328"/>
          </a:xfrm>
          <a:prstGeom prst="rect">
            <a:avLst/>
          </a:prstGeom>
        </p:spPr>
        <p:txBody>
          <a:bodyPr lIns="64284" tIns="32142" rIns="64284" bIns="32142">
            <a:spAutoFit/>
          </a:bodyPr>
          <a:lstStyle>
            <a:lvl1pPr marL="0" marR="0" indent="0" algn="l" defTabSz="482186" rtl="0" eaLnBrk="1" fontAlgn="base" latinLnBrk="0" hangingPunct="1">
              <a:lnSpc>
                <a:spcPct val="100000"/>
              </a:lnSpc>
              <a:spcBef>
                <a:spcPts val="1582"/>
              </a:spcBef>
              <a:spcAft>
                <a:spcPct val="0"/>
              </a:spcAft>
              <a:buClr>
                <a:schemeClr val="tx2"/>
              </a:buClr>
              <a:buSzPct val="100000"/>
              <a:buFont typeface="Wingdings" charset="2"/>
              <a:buNone/>
              <a:tabLst/>
              <a:defRPr sz="750" b="1" cap="none" baseline="0">
                <a:solidFill>
                  <a:srgbClr val="FFFFFF"/>
                </a:solidFill>
                <a:latin typeface="Arial"/>
                <a:cs typeface="Arial"/>
              </a:defRPr>
            </a:lvl1pPr>
            <a:lvl2pPr marL="241068" indent="0" algn="ctr">
              <a:buNone/>
              <a:defRPr>
                <a:solidFill>
                  <a:schemeClr val="tx1">
                    <a:tint val="75000"/>
                  </a:schemeClr>
                </a:solidFill>
              </a:defRPr>
            </a:lvl2pPr>
            <a:lvl3pPr marL="482137" indent="0" algn="ctr">
              <a:buNone/>
              <a:defRPr>
                <a:solidFill>
                  <a:schemeClr val="tx1">
                    <a:tint val="75000"/>
                  </a:schemeClr>
                </a:solidFill>
              </a:defRPr>
            </a:lvl3pPr>
            <a:lvl4pPr marL="723206" indent="0" algn="ctr">
              <a:buNone/>
              <a:defRPr>
                <a:solidFill>
                  <a:schemeClr val="tx1">
                    <a:tint val="75000"/>
                  </a:schemeClr>
                </a:solidFill>
              </a:defRPr>
            </a:lvl4pPr>
            <a:lvl5pPr marL="964273" indent="0" algn="ctr">
              <a:buNone/>
              <a:defRPr>
                <a:solidFill>
                  <a:schemeClr val="tx1">
                    <a:tint val="75000"/>
                  </a:schemeClr>
                </a:solidFill>
              </a:defRPr>
            </a:lvl5pPr>
            <a:lvl6pPr marL="1205342" indent="0" algn="ctr">
              <a:buNone/>
              <a:defRPr>
                <a:solidFill>
                  <a:schemeClr val="tx1">
                    <a:tint val="75000"/>
                  </a:schemeClr>
                </a:solidFill>
              </a:defRPr>
            </a:lvl6pPr>
            <a:lvl7pPr marL="1446410" indent="0" algn="ctr">
              <a:buNone/>
              <a:defRPr>
                <a:solidFill>
                  <a:schemeClr val="tx1">
                    <a:tint val="75000"/>
                  </a:schemeClr>
                </a:solidFill>
              </a:defRPr>
            </a:lvl7pPr>
            <a:lvl8pPr marL="1687478" indent="0" algn="ctr">
              <a:buNone/>
              <a:defRPr>
                <a:solidFill>
                  <a:schemeClr val="tx1">
                    <a:tint val="75000"/>
                  </a:schemeClr>
                </a:solidFill>
              </a:defRPr>
            </a:lvl8pPr>
            <a:lvl9pPr marL="1928547"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30193164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itle Slide (low ink)">
    <p:spTree>
      <p:nvGrpSpPr>
        <p:cNvPr id="1" name=""/>
        <p:cNvGrpSpPr/>
        <p:nvPr/>
      </p:nvGrpSpPr>
      <p:grpSpPr>
        <a:xfrm>
          <a:off x="0" y="0"/>
          <a:ext cx="0" cy="0"/>
          <a:chOff x="0" y="0"/>
          <a:chExt cx="0" cy="0"/>
        </a:xfrm>
      </p:grpSpPr>
      <p:sp>
        <p:nvSpPr>
          <p:cNvPr id="5" name="Rectangle 4"/>
          <p:cNvSpPr/>
          <p:nvPr userDrawn="1"/>
        </p:nvSpPr>
        <p:spPr>
          <a:xfrm>
            <a:off x="11113" y="0"/>
            <a:ext cx="9144000" cy="6858000"/>
          </a:xfrm>
          <a:prstGeom prst="rect">
            <a:avLst/>
          </a:prstGeom>
          <a:solidFill>
            <a:schemeClr val="bg1"/>
          </a:solidFill>
          <a:ln>
            <a:noFill/>
          </a:ln>
        </p:spPr>
        <p:style>
          <a:lnRef idx="2">
            <a:schemeClr val="accent1"/>
          </a:lnRef>
          <a:fillRef idx="1">
            <a:schemeClr val="lt1"/>
          </a:fillRef>
          <a:effectRef idx="0">
            <a:schemeClr val="accent1"/>
          </a:effectRef>
          <a:fontRef idx="minor">
            <a:schemeClr val="dk1"/>
          </a:fontRef>
        </p:style>
        <p:txBody>
          <a:bodyPr anchor="ctr"/>
          <a:lstStyle/>
          <a:p>
            <a:pPr algn="ctr" defTabSz="342900">
              <a:defRPr/>
            </a:pPr>
            <a:endParaRPr lang="en-US" sz="1350" dirty="0">
              <a:solidFill>
                <a:srgbClr val="101820"/>
              </a:solidFill>
              <a:sym typeface="Arial" charset="0"/>
            </a:endParaRPr>
          </a:p>
        </p:txBody>
      </p:sp>
      <p:sp>
        <p:nvSpPr>
          <p:cNvPr id="16" name="Subtitle 2"/>
          <p:cNvSpPr>
            <a:spLocks noGrp="1"/>
          </p:cNvSpPr>
          <p:nvPr>
            <p:ph type="subTitle" idx="1"/>
          </p:nvPr>
        </p:nvSpPr>
        <p:spPr>
          <a:xfrm>
            <a:off x="536495" y="587544"/>
            <a:ext cx="6400354" cy="180328"/>
          </a:xfrm>
          <a:prstGeom prst="rect">
            <a:avLst/>
          </a:prstGeom>
        </p:spPr>
        <p:txBody>
          <a:bodyPr lIns="64284" tIns="32142" rIns="64284" bIns="32142">
            <a:spAutoFit/>
          </a:bodyPr>
          <a:lstStyle>
            <a:lvl1pPr marL="0" marR="0" indent="0" algn="l" defTabSz="482186" rtl="0" eaLnBrk="1" fontAlgn="base" latinLnBrk="0" hangingPunct="1">
              <a:lnSpc>
                <a:spcPct val="100000"/>
              </a:lnSpc>
              <a:spcBef>
                <a:spcPts val="1582"/>
              </a:spcBef>
              <a:spcAft>
                <a:spcPct val="0"/>
              </a:spcAft>
              <a:buClr>
                <a:schemeClr val="tx2"/>
              </a:buClr>
              <a:buSzPct val="100000"/>
              <a:buFont typeface="Wingdings" charset="2"/>
              <a:buNone/>
              <a:tabLst/>
              <a:defRPr sz="750" b="1" cap="none" baseline="0">
                <a:solidFill>
                  <a:schemeClr val="tx2"/>
                </a:solidFill>
                <a:latin typeface="Arial"/>
                <a:cs typeface="Arial"/>
              </a:defRPr>
            </a:lvl1pPr>
            <a:lvl2pPr marL="241068" indent="0" algn="ctr">
              <a:buNone/>
              <a:defRPr>
                <a:solidFill>
                  <a:schemeClr val="tx1">
                    <a:tint val="75000"/>
                  </a:schemeClr>
                </a:solidFill>
              </a:defRPr>
            </a:lvl2pPr>
            <a:lvl3pPr marL="482137" indent="0" algn="ctr">
              <a:buNone/>
              <a:defRPr>
                <a:solidFill>
                  <a:schemeClr val="tx1">
                    <a:tint val="75000"/>
                  </a:schemeClr>
                </a:solidFill>
              </a:defRPr>
            </a:lvl3pPr>
            <a:lvl4pPr marL="723206" indent="0" algn="ctr">
              <a:buNone/>
              <a:defRPr>
                <a:solidFill>
                  <a:schemeClr val="tx1">
                    <a:tint val="75000"/>
                  </a:schemeClr>
                </a:solidFill>
              </a:defRPr>
            </a:lvl4pPr>
            <a:lvl5pPr marL="964273" indent="0" algn="ctr">
              <a:buNone/>
              <a:defRPr>
                <a:solidFill>
                  <a:schemeClr val="tx1">
                    <a:tint val="75000"/>
                  </a:schemeClr>
                </a:solidFill>
              </a:defRPr>
            </a:lvl5pPr>
            <a:lvl6pPr marL="1205342" indent="0" algn="ctr">
              <a:buNone/>
              <a:defRPr>
                <a:solidFill>
                  <a:schemeClr val="tx1">
                    <a:tint val="75000"/>
                  </a:schemeClr>
                </a:solidFill>
              </a:defRPr>
            </a:lvl6pPr>
            <a:lvl7pPr marL="1446410" indent="0" algn="ctr">
              <a:buNone/>
              <a:defRPr>
                <a:solidFill>
                  <a:schemeClr val="tx1">
                    <a:tint val="75000"/>
                  </a:schemeClr>
                </a:solidFill>
              </a:defRPr>
            </a:lvl7pPr>
            <a:lvl8pPr marL="1687478" indent="0" algn="ctr">
              <a:buNone/>
              <a:defRPr>
                <a:solidFill>
                  <a:schemeClr val="tx1">
                    <a:tint val="75000"/>
                  </a:schemeClr>
                </a:solidFill>
              </a:defRPr>
            </a:lvl8pPr>
            <a:lvl9pPr marL="1928547" indent="0" algn="ctr">
              <a:buNone/>
              <a:defRPr>
                <a:solidFill>
                  <a:schemeClr val="tx1">
                    <a:tint val="75000"/>
                  </a:schemeClr>
                </a:solidFill>
              </a:defRPr>
            </a:lvl9pPr>
          </a:lstStyle>
          <a:p>
            <a:r>
              <a:rPr lang="en-US"/>
              <a:t>Click to edit Master subtitle style</a:t>
            </a:r>
            <a:endParaRPr lang="en-US" dirty="0"/>
          </a:p>
        </p:txBody>
      </p:sp>
      <p:sp>
        <p:nvSpPr>
          <p:cNvPr id="12" name="Title 1"/>
          <p:cNvSpPr>
            <a:spLocks noGrp="1"/>
          </p:cNvSpPr>
          <p:nvPr>
            <p:ph type="title"/>
          </p:nvPr>
        </p:nvSpPr>
        <p:spPr>
          <a:xfrm>
            <a:off x="536223" y="2081276"/>
            <a:ext cx="8102635" cy="1956280"/>
          </a:xfrm>
          <a:prstGeom prst="rect">
            <a:avLst/>
          </a:prstGeom>
        </p:spPr>
        <p:txBody>
          <a:bodyPr lIns="64291" tIns="32146" rIns="64291" bIns="32146"/>
          <a:lstStyle>
            <a:lvl1pPr algn="l">
              <a:defRPr sz="3000" baseline="0">
                <a:solidFill>
                  <a:schemeClr val="tx2"/>
                </a:solidFill>
                <a:latin typeface="Arial"/>
                <a:cs typeface="Arial"/>
              </a:defRPr>
            </a:lvl1pPr>
          </a:lstStyle>
          <a:p>
            <a:r>
              <a:rPr lang="en-US"/>
              <a:t>Click to edit Master title style</a:t>
            </a:r>
            <a:endParaRPr lang="en-US" dirty="0"/>
          </a:p>
        </p:txBody>
      </p:sp>
      <p:sp>
        <p:nvSpPr>
          <p:cNvPr id="13" name="Text Placeholder 22"/>
          <p:cNvSpPr>
            <a:spLocks noGrp="1"/>
          </p:cNvSpPr>
          <p:nvPr>
            <p:ph type="body" sz="quarter" idx="13"/>
          </p:nvPr>
        </p:nvSpPr>
        <p:spPr>
          <a:xfrm>
            <a:off x="536223" y="4045033"/>
            <a:ext cx="3200449" cy="342554"/>
          </a:xfrm>
          <a:prstGeom prst="rect">
            <a:avLst/>
          </a:prstGeom>
        </p:spPr>
        <p:txBody>
          <a:bodyPr lIns="64291" tIns="32146" rIns="64291" bIns="32146"/>
          <a:lstStyle>
            <a:lvl1pPr marL="0" marR="0" indent="0" algn="l" defTabSz="482186" rtl="0" eaLnBrk="1" fontAlgn="base" latinLnBrk="0" hangingPunct="1">
              <a:lnSpc>
                <a:spcPts val="1055"/>
              </a:lnSpc>
              <a:spcBef>
                <a:spcPts val="527"/>
              </a:spcBef>
              <a:spcAft>
                <a:spcPct val="0"/>
              </a:spcAft>
              <a:buClrTx/>
              <a:buSzPct val="171000"/>
              <a:buFont typeface="Gill Sans" charset="0"/>
              <a:buNone/>
              <a:tabLst/>
              <a:defRPr sz="900" baseline="0">
                <a:solidFill>
                  <a:schemeClr val="tx1"/>
                </a:solidFill>
                <a:latin typeface="Georgia"/>
                <a:cs typeface="Georgia"/>
              </a:defRPr>
            </a:lvl1pPr>
          </a:lstStyle>
          <a:p>
            <a:pPr lvl="0"/>
            <a:endParaRPr lang="en-US" dirty="0"/>
          </a:p>
        </p:txBody>
      </p:sp>
      <p:sp>
        <p:nvSpPr>
          <p:cNvPr id="7" name="Footer Placeholder 4"/>
          <p:cNvSpPr>
            <a:spLocks noGrp="1"/>
          </p:cNvSpPr>
          <p:nvPr>
            <p:ph type="ftr" sz="quarter" idx="14"/>
          </p:nvPr>
        </p:nvSpPr>
        <p:spPr/>
        <p:txBody>
          <a:bodyPr/>
          <a:lstStyle>
            <a:lvl1pPr algn="r" defTabSz="685800" fontAlgn="base">
              <a:spcBef>
                <a:spcPct val="0"/>
              </a:spcBef>
              <a:spcAft>
                <a:spcPct val="0"/>
              </a:spcAft>
              <a:defRPr sz="900">
                <a:solidFill>
                  <a:srgbClr val="101820">
                    <a:tint val="75000"/>
                  </a:srgbClr>
                </a:solidFill>
                <a:latin typeface="Arial"/>
                <a:cs typeface="Arial"/>
              </a:defRPr>
            </a:lvl1pPr>
          </a:lstStyle>
          <a:p>
            <a:pPr>
              <a:defRPr/>
            </a:pPr>
            <a:endParaRPr lang="en-US" dirty="0"/>
          </a:p>
        </p:txBody>
      </p:sp>
    </p:spTree>
    <p:extLst>
      <p:ext uri="{BB962C8B-B14F-4D97-AF65-F5344CB8AC3E}">
        <p14:creationId xmlns:p14="http://schemas.microsoft.com/office/powerpoint/2010/main" val="21495215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2" name="Title Placeholder 1"/>
          <p:cNvSpPr>
            <a:spLocks noGrp="1"/>
          </p:cNvSpPr>
          <p:nvPr>
            <p:ph type="title"/>
          </p:nvPr>
        </p:nvSpPr>
        <p:spPr>
          <a:xfrm>
            <a:off x="553642" y="274639"/>
            <a:ext cx="8036720" cy="743347"/>
          </a:xfrm>
          <a:prstGeom prst="rect">
            <a:avLst/>
          </a:prstGeom>
        </p:spPr>
        <p:txBody>
          <a:bodyPr rtlCol="0">
            <a:normAutofit/>
          </a:bodyPr>
          <a:lstStyle/>
          <a:p>
            <a:r>
              <a:rPr lang="en-US"/>
              <a:t>Click to edit Master title style</a:t>
            </a:r>
            <a:endParaRPr lang="en-US" dirty="0"/>
          </a:p>
        </p:txBody>
      </p:sp>
      <p:sp>
        <p:nvSpPr>
          <p:cNvPr id="24" name="Content Placeholder 2"/>
          <p:cNvSpPr>
            <a:spLocks noGrp="1"/>
          </p:cNvSpPr>
          <p:nvPr>
            <p:ph sz="half" idx="1"/>
          </p:nvPr>
        </p:nvSpPr>
        <p:spPr>
          <a:xfrm>
            <a:off x="457200" y="1350185"/>
            <a:ext cx="8133160" cy="4525963"/>
          </a:xfrm>
          <a:prstGeom prst="rect">
            <a:avLst/>
          </a:prstGeom>
        </p:spPr>
        <p:txBody>
          <a:bodyPr/>
          <a:lstStyle>
            <a:lvl1pPr>
              <a:defRPr sz="1500"/>
            </a:lvl1pPr>
            <a:lvl2pPr>
              <a:spcBef>
                <a:spcPts val="750"/>
              </a:spcBef>
              <a:defRPr sz="1350"/>
            </a:lvl2pPr>
            <a:lvl3pPr>
              <a:spcBef>
                <a:spcPts val="750"/>
              </a:spcBef>
              <a:defRPr sz="12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p:txBody>
      </p:sp>
      <p:sp>
        <p:nvSpPr>
          <p:cNvPr id="4" name="Date Placeholder 3"/>
          <p:cNvSpPr>
            <a:spLocks noGrp="1"/>
          </p:cNvSpPr>
          <p:nvPr>
            <p:ph type="dt" sz="half" idx="10"/>
          </p:nvPr>
        </p:nvSpPr>
        <p:spPr/>
        <p:txBody>
          <a:bodyPr/>
          <a:lstStyle>
            <a:lvl1pPr algn="ctr" defTabSz="685800" fontAlgn="base">
              <a:spcBef>
                <a:spcPct val="0"/>
              </a:spcBef>
              <a:spcAft>
                <a:spcPct val="0"/>
              </a:spcAft>
              <a:defRPr sz="900">
                <a:solidFill>
                  <a:srgbClr val="101820">
                    <a:tint val="75000"/>
                  </a:srgbClr>
                </a:solidFill>
              </a:defRPr>
            </a:lvl1pPr>
          </a:lstStyle>
          <a:p>
            <a:pPr>
              <a:defRPr/>
            </a:pPr>
            <a:endParaRPr lang="en-US" dirty="0"/>
          </a:p>
        </p:txBody>
      </p:sp>
      <p:sp>
        <p:nvSpPr>
          <p:cNvPr id="5" name="Footer Placeholder 4"/>
          <p:cNvSpPr>
            <a:spLocks noGrp="1"/>
          </p:cNvSpPr>
          <p:nvPr>
            <p:ph type="ftr" sz="quarter" idx="11"/>
          </p:nvPr>
        </p:nvSpPr>
        <p:spPr/>
        <p:txBody>
          <a:bodyPr/>
          <a:lstStyle>
            <a:lvl1pPr algn="r" defTabSz="685800" fontAlgn="base">
              <a:spcBef>
                <a:spcPct val="0"/>
              </a:spcBef>
              <a:spcAft>
                <a:spcPct val="0"/>
              </a:spcAft>
              <a:defRPr sz="900">
                <a:solidFill>
                  <a:srgbClr val="101820">
                    <a:tint val="75000"/>
                  </a:srgbClr>
                </a:solidFill>
                <a:latin typeface="Arial"/>
                <a:cs typeface="Arial"/>
              </a:defRPr>
            </a:lvl1pPr>
          </a:lstStyle>
          <a:p>
            <a:pPr>
              <a:defRPr/>
            </a:pPr>
            <a:endParaRPr lang="en-US" dirty="0"/>
          </a:p>
        </p:txBody>
      </p:sp>
    </p:spTree>
    <p:extLst>
      <p:ext uri="{BB962C8B-B14F-4D97-AF65-F5344CB8AC3E}">
        <p14:creationId xmlns:p14="http://schemas.microsoft.com/office/powerpoint/2010/main" val="17606742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14" name="Date Placeholder 3"/>
          <p:cNvSpPr>
            <a:spLocks noGrp="1"/>
          </p:cNvSpPr>
          <p:nvPr>
            <p:ph type="dt" sz="half" idx="2"/>
          </p:nvPr>
        </p:nvSpPr>
        <p:spPr>
          <a:xfrm>
            <a:off x="3124200" y="6173790"/>
            <a:ext cx="21336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endParaRPr lang="en-US" dirty="0"/>
          </a:p>
        </p:txBody>
      </p:sp>
      <p:sp>
        <p:nvSpPr>
          <p:cNvPr id="6" name="Footer Placeholder 4"/>
          <p:cNvSpPr>
            <a:spLocks noGrp="1"/>
          </p:cNvSpPr>
          <p:nvPr>
            <p:ph type="ftr" sz="quarter" idx="3"/>
          </p:nvPr>
        </p:nvSpPr>
        <p:spPr>
          <a:xfrm>
            <a:off x="5694760" y="6173790"/>
            <a:ext cx="2895600" cy="365125"/>
          </a:xfrm>
          <a:prstGeom prst="rect">
            <a:avLst/>
          </a:prstGeom>
        </p:spPr>
        <p:txBody>
          <a:bodyPr vert="horz" lIns="91440" tIns="45720" rIns="91440" bIns="45720" rtlCol="0" anchor="ctr"/>
          <a:lstStyle>
            <a:lvl1pPr algn="r">
              <a:defRPr sz="900">
                <a:solidFill>
                  <a:schemeClr val="tx1">
                    <a:tint val="75000"/>
                  </a:schemeClr>
                </a:solidFill>
                <a:latin typeface="Arial"/>
                <a:cs typeface="Arial"/>
              </a:defRPr>
            </a:lvl1pPr>
          </a:lstStyle>
          <a:p>
            <a:pPr>
              <a:defRPr/>
            </a:pPr>
            <a:endParaRPr lang="en-US" dirty="0"/>
          </a:p>
        </p:txBody>
      </p:sp>
      <p:sp>
        <p:nvSpPr>
          <p:cNvPr id="7" name="Title Placeholder 1"/>
          <p:cNvSpPr>
            <a:spLocks noGrp="1"/>
          </p:cNvSpPr>
          <p:nvPr>
            <p:ph type="title"/>
          </p:nvPr>
        </p:nvSpPr>
        <p:spPr>
          <a:xfrm>
            <a:off x="553642" y="76201"/>
            <a:ext cx="8036720" cy="743347"/>
          </a:xfrm>
          <a:prstGeom prst="rect">
            <a:avLst/>
          </a:prstGeom>
        </p:spPr>
        <p:txBody>
          <a:bodyPr vert="horz" lIns="91440" tIns="45720" rIns="91440" bIns="45720" rtlCol="0" anchor="ctr">
            <a:normAutofit/>
          </a:bodyPr>
          <a:lstStyle/>
          <a:p>
            <a:r>
              <a:rPr lang="en-US" dirty="0"/>
              <a:t>Click to edit Master title style</a:t>
            </a:r>
          </a:p>
        </p:txBody>
      </p:sp>
      <p:sp>
        <p:nvSpPr>
          <p:cNvPr id="8" name="Text Placeholder 2"/>
          <p:cNvSpPr>
            <a:spLocks noGrp="1"/>
          </p:cNvSpPr>
          <p:nvPr>
            <p:ph idx="1"/>
          </p:nvPr>
        </p:nvSpPr>
        <p:spPr>
          <a:xfrm>
            <a:off x="553642" y="990600"/>
            <a:ext cx="8036720" cy="410641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0422158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
        <p:nvSpPr>
          <p:cNvPr id="4" name="Rectangle 9"/>
          <p:cNvSpPr>
            <a:spLocks noChangeArrowheads="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25400" algn="ctr">
                <a:solidFill>
                  <a:srgbClr val="000000"/>
                </a:solidFill>
                <a:round/>
                <a:headEnd/>
                <a:tailEnd/>
              </a14:hiddenLine>
            </a:ext>
          </a:extLst>
        </p:spPr>
        <p:txBody>
          <a:bodyPr lIns="48218" tIns="24110" rIns="48218" bIns="24110"/>
          <a:lstStyle/>
          <a:p>
            <a:pPr defTabSz="481013" fontAlgn="base">
              <a:spcBef>
                <a:spcPct val="0"/>
              </a:spcBef>
              <a:spcAft>
                <a:spcPct val="0"/>
              </a:spcAft>
            </a:pPr>
            <a:endParaRPr lang="en-US" sz="1800" dirty="0">
              <a:solidFill>
                <a:srgbClr val="000000"/>
              </a:solidFill>
              <a:latin typeface="Arial" pitchFamily="34" charset="0"/>
              <a:ea typeface="ヒラギノ角ゴ ProN W3"/>
              <a:cs typeface="ヒラギノ角ゴ ProN W3"/>
              <a:sym typeface="Arial" pitchFamily="34" charset="0"/>
            </a:endParaRPr>
          </a:p>
        </p:txBody>
      </p:sp>
      <p:sp>
        <p:nvSpPr>
          <p:cNvPr id="21" name="Title 1"/>
          <p:cNvSpPr>
            <a:spLocks noGrp="1"/>
          </p:cNvSpPr>
          <p:nvPr>
            <p:ph type="ctrTitle"/>
          </p:nvPr>
        </p:nvSpPr>
        <p:spPr>
          <a:xfrm>
            <a:off x="903112" y="2300174"/>
            <a:ext cx="7309556" cy="880064"/>
          </a:xfrm>
          <a:prstGeom prst="rect">
            <a:avLst/>
          </a:prstGeom>
        </p:spPr>
        <p:txBody>
          <a:bodyPr lIns="64251" tIns="32125" rIns="64251" bIns="32125"/>
          <a:lstStyle>
            <a:lvl1pPr algn="l">
              <a:lnSpc>
                <a:spcPts val="3750"/>
              </a:lnSpc>
              <a:spcBef>
                <a:spcPts val="5625"/>
              </a:spcBef>
              <a:spcAft>
                <a:spcPts val="0"/>
              </a:spcAft>
              <a:defRPr sz="3450" baseline="0">
                <a:solidFill>
                  <a:schemeClr val="tx2"/>
                </a:solidFill>
              </a:defRPr>
            </a:lvl1pPr>
          </a:lstStyle>
          <a:p>
            <a:r>
              <a:rPr lang="en-US"/>
              <a:t>Click to edit Master title style</a:t>
            </a:r>
            <a:endParaRPr lang="en-US" dirty="0"/>
          </a:p>
        </p:txBody>
      </p:sp>
      <p:sp>
        <p:nvSpPr>
          <p:cNvPr id="22" name="Subtitle 2"/>
          <p:cNvSpPr>
            <a:spLocks noGrp="1"/>
          </p:cNvSpPr>
          <p:nvPr>
            <p:ph type="subTitle" idx="1"/>
          </p:nvPr>
        </p:nvSpPr>
        <p:spPr>
          <a:xfrm>
            <a:off x="903113" y="3202727"/>
            <a:ext cx="7309555" cy="552190"/>
          </a:xfrm>
          <a:prstGeom prst="rect">
            <a:avLst/>
          </a:prstGeom>
        </p:spPr>
        <p:txBody>
          <a:bodyPr lIns="64251" tIns="32125" rIns="64251" bIns="32125">
            <a:spAutoFit/>
          </a:bodyPr>
          <a:lstStyle>
            <a:lvl1pPr marL="0" indent="0" algn="l">
              <a:lnSpc>
                <a:spcPts val="3750"/>
              </a:lnSpc>
              <a:spcBef>
                <a:spcPts val="1582"/>
              </a:spcBef>
              <a:buClr>
                <a:schemeClr val="tx2"/>
              </a:buClr>
              <a:buSzPct val="100000"/>
              <a:buFontTx/>
              <a:buNone/>
              <a:defRPr sz="3450" cap="none" baseline="0">
                <a:solidFill>
                  <a:srgbClr val="050606"/>
                </a:solidFill>
              </a:defRPr>
            </a:lvl1pPr>
            <a:lvl2pPr marL="240944" indent="0" algn="ctr">
              <a:buNone/>
              <a:defRPr>
                <a:solidFill>
                  <a:schemeClr val="tx1">
                    <a:tint val="75000"/>
                  </a:schemeClr>
                </a:solidFill>
              </a:defRPr>
            </a:lvl2pPr>
            <a:lvl3pPr marL="481889" indent="0" algn="ctr">
              <a:buNone/>
              <a:defRPr>
                <a:solidFill>
                  <a:schemeClr val="tx1">
                    <a:tint val="75000"/>
                  </a:schemeClr>
                </a:solidFill>
              </a:defRPr>
            </a:lvl3pPr>
            <a:lvl4pPr marL="722832" indent="0" algn="ctr">
              <a:buNone/>
              <a:defRPr>
                <a:solidFill>
                  <a:schemeClr val="tx1">
                    <a:tint val="75000"/>
                  </a:schemeClr>
                </a:solidFill>
              </a:defRPr>
            </a:lvl4pPr>
            <a:lvl5pPr marL="963779" indent="0" algn="ctr">
              <a:buNone/>
              <a:defRPr>
                <a:solidFill>
                  <a:schemeClr val="tx1">
                    <a:tint val="75000"/>
                  </a:schemeClr>
                </a:solidFill>
              </a:defRPr>
            </a:lvl5pPr>
            <a:lvl6pPr marL="1204724" indent="0" algn="ctr">
              <a:buNone/>
              <a:defRPr>
                <a:solidFill>
                  <a:schemeClr val="tx1">
                    <a:tint val="75000"/>
                  </a:schemeClr>
                </a:solidFill>
              </a:defRPr>
            </a:lvl6pPr>
            <a:lvl7pPr marL="1445669" indent="0" algn="ctr">
              <a:buNone/>
              <a:defRPr>
                <a:solidFill>
                  <a:schemeClr val="tx1">
                    <a:tint val="75000"/>
                  </a:schemeClr>
                </a:solidFill>
              </a:defRPr>
            </a:lvl7pPr>
            <a:lvl8pPr marL="1686616" indent="0" algn="ctr">
              <a:buNone/>
              <a:defRPr>
                <a:solidFill>
                  <a:schemeClr val="tx1">
                    <a:tint val="75000"/>
                  </a:schemeClr>
                </a:solidFill>
              </a:defRPr>
            </a:lvl8pPr>
            <a:lvl9pPr marL="1927561" indent="0" algn="ctr">
              <a:buNone/>
              <a:defRPr>
                <a:solidFill>
                  <a:schemeClr val="tx1">
                    <a:tint val="75000"/>
                  </a:schemeClr>
                </a:solidFill>
              </a:defRPr>
            </a:lvl9pPr>
          </a:lstStyle>
          <a:p>
            <a:r>
              <a:rPr lang="en-US"/>
              <a:t>Click to edit Master subtitle style</a:t>
            </a:r>
            <a:endParaRPr lang="en-US" dirty="0"/>
          </a:p>
        </p:txBody>
      </p:sp>
      <p:sp>
        <p:nvSpPr>
          <p:cNvPr id="6" name="Footer Placeholder 4"/>
          <p:cNvSpPr>
            <a:spLocks noGrp="1"/>
          </p:cNvSpPr>
          <p:nvPr>
            <p:ph type="ftr" sz="quarter" idx="10"/>
          </p:nvPr>
        </p:nvSpPr>
        <p:spPr/>
        <p:txBody>
          <a:bodyPr/>
          <a:lstStyle>
            <a:lvl1pPr algn="r" defTabSz="685800" fontAlgn="base">
              <a:spcBef>
                <a:spcPct val="0"/>
              </a:spcBef>
              <a:spcAft>
                <a:spcPct val="0"/>
              </a:spcAft>
              <a:defRPr sz="900">
                <a:solidFill>
                  <a:srgbClr val="101820">
                    <a:tint val="75000"/>
                  </a:srgbClr>
                </a:solidFill>
                <a:latin typeface="Arial"/>
                <a:cs typeface="Arial"/>
              </a:defRPr>
            </a:lvl1pPr>
          </a:lstStyle>
          <a:p>
            <a:pPr>
              <a:defRPr/>
            </a:pPr>
            <a:endParaRPr lang="en-US" dirty="0"/>
          </a:p>
        </p:txBody>
      </p:sp>
    </p:spTree>
    <p:extLst>
      <p:ext uri="{BB962C8B-B14F-4D97-AF65-F5344CB8AC3E}">
        <p14:creationId xmlns:p14="http://schemas.microsoft.com/office/powerpoint/2010/main" val="23236324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350185"/>
            <a:ext cx="4038600" cy="4525963"/>
          </a:xfrm>
          <a:prstGeom prst="rect">
            <a:avLst/>
          </a:prstGeom>
        </p:spPr>
        <p:txBody>
          <a:bodyPr/>
          <a:lstStyle>
            <a:lvl1pPr>
              <a:defRPr sz="1500"/>
            </a:lvl1pPr>
            <a:lvl2pPr>
              <a:spcBef>
                <a:spcPts val="750"/>
              </a:spcBef>
              <a:defRPr sz="1350"/>
            </a:lvl2pPr>
            <a:lvl3pPr>
              <a:spcBef>
                <a:spcPts val="750"/>
              </a:spcBef>
              <a:defRPr sz="12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350185"/>
            <a:ext cx="4038600" cy="4525963"/>
          </a:xfrm>
          <a:prstGeom prst="rect">
            <a:avLst/>
          </a:prstGeom>
        </p:spPr>
        <p:txBody>
          <a:bodyPr/>
          <a:lstStyle>
            <a:lvl1pPr>
              <a:defRPr sz="1500"/>
            </a:lvl1pPr>
            <a:lvl2pPr>
              <a:spcBef>
                <a:spcPts val="750"/>
              </a:spcBef>
              <a:defRPr sz="1350"/>
            </a:lvl2pPr>
            <a:lvl3pPr>
              <a:spcBef>
                <a:spcPts val="750"/>
              </a:spcBef>
              <a:defRPr sz="12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p:txBody>
      </p:sp>
      <p:sp>
        <p:nvSpPr>
          <p:cNvPr id="13" name="Title Placeholder 1"/>
          <p:cNvSpPr>
            <a:spLocks noGrp="1"/>
          </p:cNvSpPr>
          <p:nvPr>
            <p:ph type="title"/>
          </p:nvPr>
        </p:nvSpPr>
        <p:spPr>
          <a:xfrm>
            <a:off x="553642" y="274639"/>
            <a:ext cx="8036720" cy="743347"/>
          </a:xfrm>
          <a:prstGeom prst="rect">
            <a:avLst/>
          </a:prstGeom>
        </p:spPr>
        <p:txBody>
          <a:bodyPr rtlCol="0">
            <a:normAutofit/>
          </a:bodyPr>
          <a:lstStyle/>
          <a:p>
            <a:r>
              <a:rPr lang="en-US"/>
              <a:t>Click to edit Master title style</a:t>
            </a:r>
            <a:endParaRPr lang="en-US" dirty="0"/>
          </a:p>
        </p:txBody>
      </p:sp>
      <p:sp>
        <p:nvSpPr>
          <p:cNvPr id="5" name="Date Placeholder 3"/>
          <p:cNvSpPr>
            <a:spLocks noGrp="1"/>
          </p:cNvSpPr>
          <p:nvPr>
            <p:ph type="dt" sz="half" idx="10"/>
          </p:nvPr>
        </p:nvSpPr>
        <p:spPr/>
        <p:txBody>
          <a:bodyPr/>
          <a:lstStyle>
            <a:lvl1pPr algn="ctr" defTabSz="685800" fontAlgn="base">
              <a:spcBef>
                <a:spcPct val="0"/>
              </a:spcBef>
              <a:spcAft>
                <a:spcPct val="0"/>
              </a:spcAft>
              <a:defRPr sz="900">
                <a:solidFill>
                  <a:srgbClr val="101820">
                    <a:tint val="75000"/>
                  </a:srgbClr>
                </a:solidFill>
              </a:defRPr>
            </a:lvl1pPr>
          </a:lstStyle>
          <a:p>
            <a:pPr>
              <a:defRPr/>
            </a:pPr>
            <a:endParaRPr lang="en-US" dirty="0"/>
          </a:p>
        </p:txBody>
      </p:sp>
      <p:sp>
        <p:nvSpPr>
          <p:cNvPr id="6" name="Footer Placeholder 4"/>
          <p:cNvSpPr>
            <a:spLocks noGrp="1"/>
          </p:cNvSpPr>
          <p:nvPr>
            <p:ph type="ftr" sz="quarter" idx="11"/>
          </p:nvPr>
        </p:nvSpPr>
        <p:spPr/>
        <p:txBody>
          <a:bodyPr/>
          <a:lstStyle>
            <a:lvl1pPr algn="r" defTabSz="685800" fontAlgn="base">
              <a:spcBef>
                <a:spcPct val="0"/>
              </a:spcBef>
              <a:spcAft>
                <a:spcPct val="0"/>
              </a:spcAft>
              <a:defRPr sz="900">
                <a:solidFill>
                  <a:srgbClr val="101820">
                    <a:tint val="75000"/>
                  </a:srgbClr>
                </a:solidFill>
                <a:latin typeface="Arial"/>
                <a:cs typeface="Arial"/>
              </a:defRPr>
            </a:lvl1pPr>
          </a:lstStyle>
          <a:p>
            <a:pPr>
              <a:defRPr/>
            </a:pPr>
            <a:endParaRPr lang="en-US" dirty="0"/>
          </a:p>
        </p:txBody>
      </p:sp>
    </p:spTree>
    <p:extLst>
      <p:ext uri="{BB962C8B-B14F-4D97-AF65-F5344CB8AC3E}">
        <p14:creationId xmlns:p14="http://schemas.microsoft.com/office/powerpoint/2010/main" val="37651726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553645" y="1844849"/>
            <a:ext cx="3847345" cy="3951288"/>
          </a:xfrm>
          <a:prstGeom prst="rect">
            <a:avLst/>
          </a:prstGeom>
        </p:spPr>
        <p:txBody>
          <a:bodyPr/>
          <a:lstStyle>
            <a:lvl1pPr>
              <a:lnSpc>
                <a:spcPts val="1800"/>
              </a:lnSpc>
              <a:spcBef>
                <a:spcPts val="750"/>
              </a:spcBef>
              <a:defRPr sz="1500" baseline="0"/>
            </a:lvl1pPr>
            <a:lvl2pPr>
              <a:spcBef>
                <a:spcPts val="750"/>
              </a:spcBef>
              <a:defRPr sz="1350" baseline="0"/>
            </a:lvl2pPr>
            <a:lvl3pPr>
              <a:spcBef>
                <a:spcPts val="750"/>
              </a:spcBef>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p:txBody>
      </p:sp>
      <p:sp>
        <p:nvSpPr>
          <p:cNvPr id="5" name="Text Placeholder 4"/>
          <p:cNvSpPr>
            <a:spLocks noGrp="1"/>
          </p:cNvSpPr>
          <p:nvPr>
            <p:ph type="body" sz="quarter" idx="3"/>
          </p:nvPr>
        </p:nvSpPr>
        <p:spPr>
          <a:xfrm>
            <a:off x="4741504" y="1325100"/>
            <a:ext cx="3848856" cy="395027"/>
          </a:xfrm>
          <a:prstGeom prst="rect">
            <a:avLst/>
          </a:prstGeom>
        </p:spPr>
        <p:txBody>
          <a:bodyPr anchor="b">
            <a:noAutofit/>
          </a:bodyPr>
          <a:lstStyle>
            <a:lvl1pPr marL="0" indent="0">
              <a:buNone/>
              <a:defRPr sz="1500" b="1">
                <a:latin typeface="Georgia"/>
                <a:cs typeface="Georgi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741504" y="1844849"/>
            <a:ext cx="3848856" cy="3951288"/>
          </a:xfrm>
          <a:prstGeom prst="rect">
            <a:avLst/>
          </a:prstGeom>
        </p:spPr>
        <p:txBody>
          <a:bodyPr/>
          <a:lstStyle>
            <a:lvl1pPr>
              <a:lnSpc>
                <a:spcPts val="1800"/>
              </a:lnSpc>
              <a:spcBef>
                <a:spcPts val="750"/>
              </a:spcBef>
              <a:defRPr sz="1500" baseline="0"/>
            </a:lvl1pPr>
            <a:lvl2pPr>
              <a:spcBef>
                <a:spcPts val="750"/>
              </a:spcBef>
              <a:defRPr sz="1350"/>
            </a:lvl2pPr>
            <a:lvl3pPr>
              <a:spcBef>
                <a:spcPts val="750"/>
              </a:spcBef>
              <a:defRPr sz="12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p:txBody>
      </p:sp>
      <p:sp>
        <p:nvSpPr>
          <p:cNvPr id="15" name="Title Placeholder 1"/>
          <p:cNvSpPr>
            <a:spLocks noGrp="1"/>
          </p:cNvSpPr>
          <p:nvPr>
            <p:ph type="title"/>
          </p:nvPr>
        </p:nvSpPr>
        <p:spPr>
          <a:xfrm>
            <a:off x="553642" y="274639"/>
            <a:ext cx="8036720" cy="743347"/>
          </a:xfrm>
          <a:prstGeom prst="rect">
            <a:avLst/>
          </a:prstGeom>
        </p:spPr>
        <p:txBody>
          <a:bodyPr rtlCol="0">
            <a:normAutofit/>
          </a:bodyPr>
          <a:lstStyle/>
          <a:p>
            <a:r>
              <a:rPr lang="en-US"/>
              <a:t>Click to edit Master title style</a:t>
            </a:r>
            <a:endParaRPr lang="en-US" dirty="0"/>
          </a:p>
        </p:txBody>
      </p:sp>
      <p:sp>
        <p:nvSpPr>
          <p:cNvPr id="19" name="Text Placeholder 4"/>
          <p:cNvSpPr>
            <a:spLocks noGrp="1"/>
          </p:cNvSpPr>
          <p:nvPr>
            <p:ph type="body" sz="quarter" idx="12"/>
          </p:nvPr>
        </p:nvSpPr>
        <p:spPr>
          <a:xfrm>
            <a:off x="533400" y="1325100"/>
            <a:ext cx="3848856" cy="395027"/>
          </a:xfrm>
          <a:prstGeom prst="rect">
            <a:avLst/>
          </a:prstGeom>
        </p:spPr>
        <p:txBody>
          <a:bodyPr anchor="b">
            <a:noAutofit/>
          </a:bodyPr>
          <a:lstStyle>
            <a:lvl1pPr marL="0" indent="0">
              <a:buNone/>
              <a:defRPr sz="1500" b="1">
                <a:latin typeface="Georgia"/>
                <a:cs typeface="Georgi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7" name="Date Placeholder 3"/>
          <p:cNvSpPr>
            <a:spLocks noGrp="1"/>
          </p:cNvSpPr>
          <p:nvPr>
            <p:ph type="dt" sz="half" idx="13"/>
          </p:nvPr>
        </p:nvSpPr>
        <p:spPr/>
        <p:txBody>
          <a:bodyPr/>
          <a:lstStyle>
            <a:lvl1pPr algn="ctr" defTabSz="685800" fontAlgn="base">
              <a:spcBef>
                <a:spcPct val="0"/>
              </a:spcBef>
              <a:spcAft>
                <a:spcPct val="0"/>
              </a:spcAft>
              <a:defRPr sz="900">
                <a:solidFill>
                  <a:srgbClr val="101820">
                    <a:tint val="75000"/>
                  </a:srgbClr>
                </a:solidFill>
              </a:defRPr>
            </a:lvl1pPr>
          </a:lstStyle>
          <a:p>
            <a:pPr>
              <a:defRPr/>
            </a:pPr>
            <a:endParaRPr lang="en-US" dirty="0"/>
          </a:p>
        </p:txBody>
      </p:sp>
      <p:sp>
        <p:nvSpPr>
          <p:cNvPr id="8" name="Footer Placeholder 4"/>
          <p:cNvSpPr>
            <a:spLocks noGrp="1"/>
          </p:cNvSpPr>
          <p:nvPr>
            <p:ph type="ftr" sz="quarter" idx="14"/>
          </p:nvPr>
        </p:nvSpPr>
        <p:spPr/>
        <p:txBody>
          <a:bodyPr/>
          <a:lstStyle>
            <a:lvl1pPr algn="r" defTabSz="685800" fontAlgn="base">
              <a:spcBef>
                <a:spcPct val="0"/>
              </a:spcBef>
              <a:spcAft>
                <a:spcPct val="0"/>
              </a:spcAft>
              <a:defRPr sz="900">
                <a:solidFill>
                  <a:srgbClr val="101820">
                    <a:tint val="75000"/>
                  </a:srgbClr>
                </a:solidFill>
                <a:latin typeface="Arial"/>
                <a:cs typeface="Arial"/>
              </a:defRPr>
            </a:lvl1pPr>
          </a:lstStyle>
          <a:p>
            <a:pPr>
              <a:defRPr/>
            </a:pPr>
            <a:endParaRPr lang="en-US" dirty="0"/>
          </a:p>
        </p:txBody>
      </p:sp>
    </p:spTree>
    <p:extLst>
      <p:ext uri="{BB962C8B-B14F-4D97-AF65-F5344CB8AC3E}">
        <p14:creationId xmlns:p14="http://schemas.microsoft.com/office/powerpoint/2010/main" val="413652204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10" name="Title Placeholder 1"/>
          <p:cNvSpPr>
            <a:spLocks noGrp="1"/>
          </p:cNvSpPr>
          <p:nvPr>
            <p:ph type="title"/>
          </p:nvPr>
        </p:nvSpPr>
        <p:spPr>
          <a:xfrm>
            <a:off x="553642" y="274639"/>
            <a:ext cx="8036720" cy="743347"/>
          </a:xfrm>
          <a:prstGeom prst="rect">
            <a:avLst/>
          </a:prstGeom>
        </p:spPr>
        <p:txBody>
          <a:bodyPr rtlCol="0">
            <a:normAutofit/>
          </a:bodyPr>
          <a:lstStyle/>
          <a:p>
            <a:r>
              <a:rPr lang="en-US"/>
              <a:t>Click to edit Master title style</a:t>
            </a:r>
            <a:endParaRPr lang="en-US" dirty="0"/>
          </a:p>
        </p:txBody>
      </p:sp>
      <p:sp>
        <p:nvSpPr>
          <p:cNvPr id="3" name="Date Placeholder 3"/>
          <p:cNvSpPr>
            <a:spLocks noGrp="1"/>
          </p:cNvSpPr>
          <p:nvPr>
            <p:ph type="dt" sz="half" idx="10"/>
          </p:nvPr>
        </p:nvSpPr>
        <p:spPr/>
        <p:txBody>
          <a:bodyPr/>
          <a:lstStyle>
            <a:lvl1pPr algn="ctr" defTabSz="685800" fontAlgn="base">
              <a:spcBef>
                <a:spcPct val="0"/>
              </a:spcBef>
              <a:spcAft>
                <a:spcPct val="0"/>
              </a:spcAft>
              <a:defRPr sz="900">
                <a:solidFill>
                  <a:srgbClr val="101820">
                    <a:tint val="75000"/>
                  </a:srgbClr>
                </a:solidFill>
              </a:defRPr>
            </a:lvl1pPr>
          </a:lstStyle>
          <a:p>
            <a:pPr>
              <a:defRPr/>
            </a:pPr>
            <a:endParaRPr lang="en-US" dirty="0"/>
          </a:p>
        </p:txBody>
      </p:sp>
      <p:sp>
        <p:nvSpPr>
          <p:cNvPr id="4" name="Footer Placeholder 4"/>
          <p:cNvSpPr>
            <a:spLocks noGrp="1"/>
          </p:cNvSpPr>
          <p:nvPr>
            <p:ph type="ftr" sz="quarter" idx="11"/>
          </p:nvPr>
        </p:nvSpPr>
        <p:spPr/>
        <p:txBody>
          <a:bodyPr/>
          <a:lstStyle>
            <a:lvl1pPr algn="r" defTabSz="685800" fontAlgn="base">
              <a:spcBef>
                <a:spcPct val="0"/>
              </a:spcBef>
              <a:spcAft>
                <a:spcPct val="0"/>
              </a:spcAft>
              <a:defRPr sz="900">
                <a:solidFill>
                  <a:srgbClr val="101820">
                    <a:tint val="75000"/>
                  </a:srgbClr>
                </a:solidFill>
                <a:latin typeface="Arial"/>
                <a:cs typeface="Arial"/>
              </a:defRPr>
            </a:lvl1pPr>
          </a:lstStyle>
          <a:p>
            <a:pPr>
              <a:defRPr/>
            </a:pPr>
            <a:endParaRPr lang="en-US" dirty="0"/>
          </a:p>
        </p:txBody>
      </p:sp>
    </p:spTree>
    <p:extLst>
      <p:ext uri="{BB962C8B-B14F-4D97-AF65-F5344CB8AC3E}">
        <p14:creationId xmlns:p14="http://schemas.microsoft.com/office/powerpoint/2010/main" val="191379938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Numbered list">
    <p:spTree>
      <p:nvGrpSpPr>
        <p:cNvPr id="1" name=""/>
        <p:cNvGrpSpPr/>
        <p:nvPr/>
      </p:nvGrpSpPr>
      <p:grpSpPr>
        <a:xfrm>
          <a:off x="0" y="0"/>
          <a:ext cx="0" cy="0"/>
          <a:chOff x="0" y="0"/>
          <a:chExt cx="0" cy="0"/>
        </a:xfrm>
      </p:grpSpPr>
      <p:sp>
        <p:nvSpPr>
          <p:cNvPr id="22" name="Title Placeholder 1"/>
          <p:cNvSpPr>
            <a:spLocks noGrp="1"/>
          </p:cNvSpPr>
          <p:nvPr>
            <p:ph type="title"/>
          </p:nvPr>
        </p:nvSpPr>
        <p:spPr>
          <a:xfrm>
            <a:off x="553642" y="274639"/>
            <a:ext cx="8036720" cy="743347"/>
          </a:xfrm>
          <a:prstGeom prst="rect">
            <a:avLst/>
          </a:prstGeom>
        </p:spPr>
        <p:txBody>
          <a:bodyPr rtlCol="0">
            <a:normAutofit/>
          </a:bodyPr>
          <a:lstStyle/>
          <a:p>
            <a:r>
              <a:rPr lang="en-US"/>
              <a:t>Click to edit Master title style</a:t>
            </a:r>
            <a:endParaRPr lang="en-US" dirty="0"/>
          </a:p>
        </p:txBody>
      </p:sp>
      <p:sp>
        <p:nvSpPr>
          <p:cNvPr id="24" name="Content Placeholder 2"/>
          <p:cNvSpPr>
            <a:spLocks noGrp="1"/>
          </p:cNvSpPr>
          <p:nvPr>
            <p:ph sz="half" idx="1"/>
          </p:nvPr>
        </p:nvSpPr>
        <p:spPr>
          <a:xfrm>
            <a:off x="553644" y="1350185"/>
            <a:ext cx="8036719" cy="4525963"/>
          </a:xfrm>
          <a:prstGeom prst="rect">
            <a:avLst/>
          </a:prstGeom>
        </p:spPr>
        <p:txBody>
          <a:bodyPr/>
          <a:lstStyle>
            <a:lvl1pPr marL="339471" indent="-342900">
              <a:buFont typeface="+mj-lt"/>
              <a:buAutoNum type="arabicPeriod"/>
              <a:defRPr sz="1500"/>
            </a:lvl1pPr>
            <a:lvl2pPr marL="600075" indent="-257175">
              <a:spcBef>
                <a:spcPts val="750"/>
              </a:spcBef>
              <a:buSzPct val="100000"/>
              <a:buFont typeface="+mj-lt"/>
              <a:buAutoNum type="alphaLcPeriod"/>
              <a:defRPr sz="1350"/>
            </a:lvl2pPr>
            <a:lvl3pPr>
              <a:spcBef>
                <a:spcPts val="750"/>
              </a:spcBef>
              <a:defRPr sz="12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p:txBody>
      </p:sp>
      <p:sp>
        <p:nvSpPr>
          <p:cNvPr id="4" name="Date Placeholder 3"/>
          <p:cNvSpPr>
            <a:spLocks noGrp="1"/>
          </p:cNvSpPr>
          <p:nvPr>
            <p:ph type="dt" sz="half" idx="10"/>
          </p:nvPr>
        </p:nvSpPr>
        <p:spPr/>
        <p:txBody>
          <a:bodyPr/>
          <a:lstStyle>
            <a:lvl1pPr algn="ctr" defTabSz="685800" fontAlgn="base">
              <a:spcBef>
                <a:spcPct val="0"/>
              </a:spcBef>
              <a:spcAft>
                <a:spcPct val="0"/>
              </a:spcAft>
              <a:defRPr sz="900">
                <a:solidFill>
                  <a:srgbClr val="101820">
                    <a:tint val="75000"/>
                  </a:srgbClr>
                </a:solidFill>
              </a:defRPr>
            </a:lvl1pPr>
          </a:lstStyle>
          <a:p>
            <a:pPr>
              <a:defRPr/>
            </a:pPr>
            <a:endParaRPr lang="en-US" dirty="0"/>
          </a:p>
        </p:txBody>
      </p:sp>
      <p:sp>
        <p:nvSpPr>
          <p:cNvPr id="5" name="Footer Placeholder 4"/>
          <p:cNvSpPr>
            <a:spLocks noGrp="1"/>
          </p:cNvSpPr>
          <p:nvPr>
            <p:ph type="ftr" sz="quarter" idx="11"/>
          </p:nvPr>
        </p:nvSpPr>
        <p:spPr/>
        <p:txBody>
          <a:bodyPr/>
          <a:lstStyle>
            <a:lvl1pPr algn="r" defTabSz="685800" fontAlgn="base">
              <a:spcBef>
                <a:spcPct val="0"/>
              </a:spcBef>
              <a:spcAft>
                <a:spcPct val="0"/>
              </a:spcAft>
              <a:defRPr sz="900">
                <a:solidFill>
                  <a:srgbClr val="101820">
                    <a:tint val="75000"/>
                  </a:srgbClr>
                </a:solidFill>
                <a:latin typeface="Arial"/>
                <a:cs typeface="Arial"/>
              </a:defRPr>
            </a:lvl1pPr>
          </a:lstStyle>
          <a:p>
            <a:pPr>
              <a:defRPr/>
            </a:pPr>
            <a:endParaRPr lang="en-US" dirty="0"/>
          </a:p>
        </p:txBody>
      </p:sp>
    </p:spTree>
    <p:extLst>
      <p:ext uri="{BB962C8B-B14F-4D97-AF65-F5344CB8AC3E}">
        <p14:creationId xmlns:p14="http://schemas.microsoft.com/office/powerpoint/2010/main" val="142137231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Chart with caption ">
    <p:spTree>
      <p:nvGrpSpPr>
        <p:cNvPr id="1" name=""/>
        <p:cNvGrpSpPr/>
        <p:nvPr/>
      </p:nvGrpSpPr>
      <p:grpSpPr>
        <a:xfrm>
          <a:off x="0" y="0"/>
          <a:ext cx="0" cy="0"/>
          <a:chOff x="0" y="0"/>
          <a:chExt cx="0" cy="0"/>
        </a:xfrm>
      </p:grpSpPr>
      <p:sp>
        <p:nvSpPr>
          <p:cNvPr id="12" name="Title Placeholder 1"/>
          <p:cNvSpPr>
            <a:spLocks noGrp="1"/>
          </p:cNvSpPr>
          <p:nvPr>
            <p:ph type="title"/>
          </p:nvPr>
        </p:nvSpPr>
        <p:spPr>
          <a:xfrm>
            <a:off x="553642" y="274639"/>
            <a:ext cx="8036720" cy="743347"/>
          </a:xfrm>
          <a:prstGeom prst="rect">
            <a:avLst/>
          </a:prstGeom>
        </p:spPr>
        <p:txBody>
          <a:bodyPr rtlCol="0">
            <a:normAutofit/>
          </a:bodyPr>
          <a:lstStyle/>
          <a:p>
            <a:r>
              <a:rPr lang="en-US"/>
              <a:t>Click to edit Master title style</a:t>
            </a:r>
            <a:endParaRPr lang="en-US" dirty="0"/>
          </a:p>
        </p:txBody>
      </p:sp>
      <p:sp>
        <p:nvSpPr>
          <p:cNvPr id="16" name="Text Placeholder 3"/>
          <p:cNvSpPr>
            <a:spLocks noGrp="1"/>
          </p:cNvSpPr>
          <p:nvPr>
            <p:ph type="body" sz="half" idx="10"/>
          </p:nvPr>
        </p:nvSpPr>
        <p:spPr>
          <a:xfrm>
            <a:off x="5414524" y="1370102"/>
            <a:ext cx="3175841" cy="4060021"/>
          </a:xfrm>
          <a:prstGeom prst="rect">
            <a:avLst/>
          </a:prstGeom>
        </p:spPr>
        <p:txBody>
          <a:bodyPr>
            <a:normAutofit/>
          </a:bodyPr>
          <a:lstStyle>
            <a:lvl1pPr marL="0" indent="0">
              <a:lnSpc>
                <a:spcPts val="1650"/>
              </a:lnSpc>
              <a:spcBef>
                <a:spcPts val="1125"/>
              </a:spcBef>
              <a:buNone/>
              <a:defRPr sz="1200" baseline="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20" name="Content Placeholder 18"/>
          <p:cNvSpPr>
            <a:spLocks noGrp="1"/>
          </p:cNvSpPr>
          <p:nvPr>
            <p:ph sz="quarter" idx="11"/>
          </p:nvPr>
        </p:nvSpPr>
        <p:spPr>
          <a:xfrm>
            <a:off x="572256" y="1370099"/>
            <a:ext cx="4517885" cy="4060020"/>
          </a:xfrm>
        </p:spPr>
        <p:txBody>
          <a:bodyPr/>
          <a:lstStyle>
            <a:lvl1pPr marL="0" indent="0">
              <a:buNone/>
              <a:defRPr/>
            </a:lvl1pPr>
          </a:lstStyle>
          <a:p>
            <a:pPr lvl="0"/>
            <a:r>
              <a:rPr lang="en-US"/>
              <a:t>Click to edit Master text styles</a:t>
            </a:r>
          </a:p>
        </p:txBody>
      </p:sp>
      <p:sp>
        <p:nvSpPr>
          <p:cNvPr id="5" name="Date Placeholder 3"/>
          <p:cNvSpPr>
            <a:spLocks noGrp="1"/>
          </p:cNvSpPr>
          <p:nvPr>
            <p:ph type="dt" sz="half" idx="12"/>
          </p:nvPr>
        </p:nvSpPr>
        <p:spPr/>
        <p:txBody>
          <a:bodyPr/>
          <a:lstStyle>
            <a:lvl1pPr algn="ctr" defTabSz="685800" fontAlgn="base">
              <a:spcBef>
                <a:spcPct val="0"/>
              </a:spcBef>
              <a:spcAft>
                <a:spcPct val="0"/>
              </a:spcAft>
              <a:defRPr sz="900">
                <a:solidFill>
                  <a:srgbClr val="101820">
                    <a:tint val="75000"/>
                  </a:srgbClr>
                </a:solidFill>
              </a:defRPr>
            </a:lvl1pPr>
          </a:lstStyle>
          <a:p>
            <a:pPr>
              <a:defRPr/>
            </a:pPr>
            <a:endParaRPr lang="en-US" dirty="0"/>
          </a:p>
        </p:txBody>
      </p:sp>
      <p:sp>
        <p:nvSpPr>
          <p:cNvPr id="6" name="Footer Placeholder 4"/>
          <p:cNvSpPr>
            <a:spLocks noGrp="1"/>
          </p:cNvSpPr>
          <p:nvPr>
            <p:ph type="ftr" sz="quarter" idx="13"/>
          </p:nvPr>
        </p:nvSpPr>
        <p:spPr/>
        <p:txBody>
          <a:bodyPr/>
          <a:lstStyle>
            <a:lvl1pPr algn="r" defTabSz="685800" fontAlgn="base">
              <a:spcBef>
                <a:spcPct val="0"/>
              </a:spcBef>
              <a:spcAft>
                <a:spcPct val="0"/>
              </a:spcAft>
              <a:defRPr sz="900">
                <a:solidFill>
                  <a:srgbClr val="101820">
                    <a:tint val="75000"/>
                  </a:srgbClr>
                </a:solidFill>
                <a:latin typeface="Arial"/>
                <a:cs typeface="Arial"/>
              </a:defRPr>
            </a:lvl1pPr>
          </a:lstStyle>
          <a:p>
            <a:pPr>
              <a:defRPr/>
            </a:pPr>
            <a:endParaRPr lang="en-US" dirty="0"/>
          </a:p>
        </p:txBody>
      </p:sp>
    </p:spTree>
    <p:extLst>
      <p:ext uri="{BB962C8B-B14F-4D97-AF65-F5344CB8AC3E}">
        <p14:creationId xmlns:p14="http://schemas.microsoft.com/office/powerpoint/2010/main" val="352273655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Chart with title (1)">
    <p:spTree>
      <p:nvGrpSpPr>
        <p:cNvPr id="1" name=""/>
        <p:cNvGrpSpPr/>
        <p:nvPr/>
      </p:nvGrpSpPr>
      <p:grpSpPr>
        <a:xfrm>
          <a:off x="0" y="0"/>
          <a:ext cx="0" cy="0"/>
          <a:chOff x="0" y="0"/>
          <a:chExt cx="0" cy="0"/>
        </a:xfrm>
      </p:grpSpPr>
      <p:sp>
        <p:nvSpPr>
          <p:cNvPr id="4" name="Rectangle 9"/>
          <p:cNvSpPr>
            <a:spLocks noChangeArrowheads="1"/>
          </p:cNvSpPr>
          <p:nvPr userDrawn="1"/>
        </p:nvSpPr>
        <p:spPr bwMode="auto">
          <a:xfrm>
            <a:off x="-15875" y="0"/>
            <a:ext cx="9144000" cy="6858000"/>
          </a:xfrm>
          <a:prstGeom prst="rect">
            <a:avLst/>
          </a:prstGeom>
          <a:solidFill>
            <a:schemeClr val="bg1"/>
          </a:solidFill>
          <a:ln>
            <a:noFill/>
          </a:ln>
          <a:extLst>
            <a:ext uri="{91240B29-F687-4F45-9708-019B960494DF}">
              <a14:hiddenLine xmlns:a14="http://schemas.microsoft.com/office/drawing/2010/main" w="25400" algn="ctr">
                <a:solidFill>
                  <a:srgbClr val="000000"/>
                </a:solidFill>
                <a:round/>
                <a:headEnd/>
                <a:tailEnd/>
              </a14:hiddenLine>
            </a:ext>
          </a:extLst>
        </p:spPr>
        <p:txBody>
          <a:bodyPr lIns="48218" tIns="24110" rIns="48218" bIns="24110"/>
          <a:lstStyle/>
          <a:p>
            <a:pPr defTabSz="481013" fontAlgn="base">
              <a:spcBef>
                <a:spcPct val="0"/>
              </a:spcBef>
              <a:spcAft>
                <a:spcPct val="0"/>
              </a:spcAft>
            </a:pPr>
            <a:endParaRPr lang="en-US" sz="1800" dirty="0">
              <a:solidFill>
                <a:srgbClr val="000000"/>
              </a:solidFill>
              <a:latin typeface="Arial" pitchFamily="34" charset="0"/>
              <a:ea typeface="ヒラギノ角ゴ ProN W3"/>
              <a:cs typeface="ヒラギノ角ゴ ProN W3"/>
              <a:sym typeface="Arial" pitchFamily="34" charset="0"/>
            </a:endParaRPr>
          </a:p>
        </p:txBody>
      </p:sp>
      <p:sp>
        <p:nvSpPr>
          <p:cNvPr id="18" name="Text Placeholder 5"/>
          <p:cNvSpPr>
            <a:spLocks noGrp="1"/>
          </p:cNvSpPr>
          <p:nvPr>
            <p:ph type="body" sz="quarter" idx="10"/>
          </p:nvPr>
        </p:nvSpPr>
        <p:spPr>
          <a:xfrm>
            <a:off x="443472" y="6112080"/>
            <a:ext cx="4233097" cy="528224"/>
          </a:xfrm>
        </p:spPr>
        <p:txBody>
          <a:bodyPr>
            <a:normAutofit/>
          </a:bodyPr>
          <a:lstStyle>
            <a:lvl1pPr marL="0" indent="0" algn="l">
              <a:buFontTx/>
              <a:buNone/>
              <a:defRPr sz="900" i="1" baseline="0"/>
            </a:lvl1pPr>
            <a:lvl2pPr marL="342900" indent="0">
              <a:buFontTx/>
              <a:buNone/>
              <a:defRPr sz="1050"/>
            </a:lvl2pPr>
            <a:lvl3pPr marL="685800" indent="0">
              <a:buFontTx/>
              <a:buNone/>
              <a:defRPr sz="1050"/>
            </a:lvl3pPr>
          </a:lstStyle>
          <a:p>
            <a:pPr lvl="0"/>
            <a:r>
              <a:rPr lang="en-US"/>
              <a:t>Click to edit Master text styles</a:t>
            </a:r>
          </a:p>
        </p:txBody>
      </p:sp>
      <p:sp>
        <p:nvSpPr>
          <p:cNvPr id="19" name="Text Placeholder 3"/>
          <p:cNvSpPr>
            <a:spLocks noGrp="1"/>
          </p:cNvSpPr>
          <p:nvPr>
            <p:ph type="body" sz="half" idx="11"/>
          </p:nvPr>
        </p:nvSpPr>
        <p:spPr>
          <a:xfrm>
            <a:off x="5494466" y="564185"/>
            <a:ext cx="3175841" cy="705630"/>
          </a:xfrm>
          <a:prstGeom prst="rect">
            <a:avLst/>
          </a:prstGeom>
        </p:spPr>
        <p:txBody>
          <a:bodyPr>
            <a:normAutofit/>
          </a:bodyPr>
          <a:lstStyle>
            <a:lvl1pPr marL="0" indent="0" algn="r">
              <a:lnSpc>
                <a:spcPts val="1650"/>
              </a:lnSpc>
              <a:spcBef>
                <a:spcPts val="1125"/>
              </a:spcBef>
              <a:buNone/>
              <a:defRPr sz="1350" baseline="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Footer Placeholder 4"/>
          <p:cNvSpPr>
            <a:spLocks noGrp="1"/>
          </p:cNvSpPr>
          <p:nvPr>
            <p:ph type="ftr" sz="quarter" idx="12"/>
          </p:nvPr>
        </p:nvSpPr>
        <p:spPr/>
        <p:txBody>
          <a:bodyPr/>
          <a:lstStyle>
            <a:lvl1pPr algn="r" defTabSz="685800" fontAlgn="base">
              <a:spcBef>
                <a:spcPct val="0"/>
              </a:spcBef>
              <a:spcAft>
                <a:spcPct val="0"/>
              </a:spcAft>
              <a:defRPr sz="900">
                <a:solidFill>
                  <a:srgbClr val="101820">
                    <a:tint val="75000"/>
                  </a:srgbClr>
                </a:solidFill>
                <a:latin typeface="Arial"/>
                <a:cs typeface="Arial"/>
              </a:defRPr>
            </a:lvl1pPr>
          </a:lstStyle>
          <a:p>
            <a:pPr>
              <a:defRPr/>
            </a:pPr>
            <a:endParaRPr lang="en-US" dirty="0"/>
          </a:p>
        </p:txBody>
      </p:sp>
    </p:spTree>
    <p:extLst>
      <p:ext uri="{BB962C8B-B14F-4D97-AF65-F5344CB8AC3E}">
        <p14:creationId xmlns:p14="http://schemas.microsoft.com/office/powerpoint/2010/main" val="69386604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Chart with title (2)">
    <p:spTree>
      <p:nvGrpSpPr>
        <p:cNvPr id="1" name=""/>
        <p:cNvGrpSpPr/>
        <p:nvPr/>
      </p:nvGrpSpPr>
      <p:grpSpPr>
        <a:xfrm>
          <a:off x="0" y="0"/>
          <a:ext cx="0" cy="0"/>
          <a:chOff x="0" y="0"/>
          <a:chExt cx="0" cy="0"/>
        </a:xfrm>
      </p:grpSpPr>
      <p:sp>
        <p:nvSpPr>
          <p:cNvPr id="4" name="Rectangle 9"/>
          <p:cNvSpPr>
            <a:spLocks noChangeArrowheads="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25400" algn="ctr">
                <a:solidFill>
                  <a:srgbClr val="000000"/>
                </a:solidFill>
                <a:round/>
                <a:headEnd/>
                <a:tailEnd/>
              </a14:hiddenLine>
            </a:ext>
          </a:extLst>
        </p:spPr>
        <p:txBody>
          <a:bodyPr lIns="48218" tIns="24110" rIns="48218" bIns="24110"/>
          <a:lstStyle/>
          <a:p>
            <a:pPr defTabSz="481013" fontAlgn="base">
              <a:spcBef>
                <a:spcPct val="0"/>
              </a:spcBef>
              <a:spcAft>
                <a:spcPct val="0"/>
              </a:spcAft>
            </a:pPr>
            <a:endParaRPr lang="en-US" sz="1800" dirty="0">
              <a:solidFill>
                <a:srgbClr val="000000"/>
              </a:solidFill>
              <a:latin typeface="Arial" pitchFamily="34" charset="0"/>
              <a:ea typeface="ヒラギノ角ゴ ProN W3"/>
              <a:cs typeface="ヒラギノ角ゴ ProN W3"/>
              <a:sym typeface="Arial" pitchFamily="34" charset="0"/>
            </a:endParaRPr>
          </a:p>
        </p:txBody>
      </p:sp>
      <p:sp>
        <p:nvSpPr>
          <p:cNvPr id="17" name="Text Placeholder 5"/>
          <p:cNvSpPr>
            <a:spLocks noGrp="1"/>
          </p:cNvSpPr>
          <p:nvPr>
            <p:ph type="body" sz="quarter" idx="10"/>
          </p:nvPr>
        </p:nvSpPr>
        <p:spPr>
          <a:xfrm>
            <a:off x="4507472" y="6112080"/>
            <a:ext cx="4233097" cy="528224"/>
          </a:xfrm>
        </p:spPr>
        <p:txBody>
          <a:bodyPr>
            <a:normAutofit/>
          </a:bodyPr>
          <a:lstStyle>
            <a:lvl1pPr marL="0" indent="0" algn="r">
              <a:buFontTx/>
              <a:buNone/>
              <a:defRPr sz="900" i="1" baseline="0"/>
            </a:lvl1pPr>
            <a:lvl2pPr marL="342900" indent="0">
              <a:buFontTx/>
              <a:buNone/>
              <a:defRPr sz="1050"/>
            </a:lvl2pPr>
            <a:lvl3pPr marL="685800" indent="0">
              <a:buFontTx/>
              <a:buNone/>
              <a:defRPr sz="1050"/>
            </a:lvl3pPr>
          </a:lstStyle>
          <a:p>
            <a:pPr lvl="0"/>
            <a:r>
              <a:rPr lang="en-US"/>
              <a:t>Click to edit Master text styles</a:t>
            </a:r>
          </a:p>
        </p:txBody>
      </p:sp>
      <p:sp>
        <p:nvSpPr>
          <p:cNvPr id="7" name="Text Placeholder 3"/>
          <p:cNvSpPr>
            <a:spLocks noGrp="1"/>
          </p:cNvSpPr>
          <p:nvPr>
            <p:ph type="body" sz="half" idx="11"/>
          </p:nvPr>
        </p:nvSpPr>
        <p:spPr>
          <a:xfrm>
            <a:off x="485022" y="564185"/>
            <a:ext cx="3175841" cy="705630"/>
          </a:xfrm>
          <a:prstGeom prst="rect">
            <a:avLst/>
          </a:prstGeom>
        </p:spPr>
        <p:txBody>
          <a:bodyPr>
            <a:normAutofit/>
          </a:bodyPr>
          <a:lstStyle>
            <a:lvl1pPr marL="0" indent="0">
              <a:lnSpc>
                <a:spcPts val="1650"/>
              </a:lnSpc>
              <a:spcBef>
                <a:spcPts val="1125"/>
              </a:spcBef>
              <a:buNone/>
              <a:defRPr sz="1350" baseline="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Tree>
    <p:extLst>
      <p:ext uri="{BB962C8B-B14F-4D97-AF65-F5344CB8AC3E}">
        <p14:creationId xmlns:p14="http://schemas.microsoft.com/office/powerpoint/2010/main" val="99031974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Chart with title (3)">
    <p:spTree>
      <p:nvGrpSpPr>
        <p:cNvPr id="1" name=""/>
        <p:cNvGrpSpPr/>
        <p:nvPr/>
      </p:nvGrpSpPr>
      <p:grpSpPr>
        <a:xfrm>
          <a:off x="0" y="0"/>
          <a:ext cx="0" cy="0"/>
          <a:chOff x="0" y="0"/>
          <a:chExt cx="0" cy="0"/>
        </a:xfrm>
      </p:grpSpPr>
      <p:sp>
        <p:nvSpPr>
          <p:cNvPr id="4" name="Rectangle 9"/>
          <p:cNvSpPr>
            <a:spLocks noChangeArrowheads="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25400" algn="ctr">
                <a:solidFill>
                  <a:srgbClr val="000000"/>
                </a:solidFill>
                <a:round/>
                <a:headEnd/>
                <a:tailEnd/>
              </a14:hiddenLine>
            </a:ext>
          </a:extLst>
        </p:spPr>
        <p:txBody>
          <a:bodyPr lIns="48218" tIns="24110" rIns="48218" bIns="24110"/>
          <a:lstStyle/>
          <a:p>
            <a:pPr defTabSz="481013" fontAlgn="base">
              <a:spcBef>
                <a:spcPct val="0"/>
              </a:spcBef>
              <a:spcAft>
                <a:spcPct val="0"/>
              </a:spcAft>
            </a:pPr>
            <a:endParaRPr lang="en-US" sz="1800" dirty="0">
              <a:solidFill>
                <a:srgbClr val="000000"/>
              </a:solidFill>
              <a:latin typeface="Arial" pitchFamily="34" charset="0"/>
              <a:ea typeface="ヒラギノ角ゴ ProN W3"/>
              <a:cs typeface="ヒラギノ角ゴ ProN W3"/>
              <a:sym typeface="Arial" pitchFamily="34" charset="0"/>
            </a:endParaRPr>
          </a:p>
        </p:txBody>
      </p:sp>
      <p:sp>
        <p:nvSpPr>
          <p:cNvPr id="17" name="Text Placeholder 5"/>
          <p:cNvSpPr>
            <a:spLocks noGrp="1"/>
          </p:cNvSpPr>
          <p:nvPr>
            <p:ph type="body" sz="quarter" idx="10"/>
          </p:nvPr>
        </p:nvSpPr>
        <p:spPr>
          <a:xfrm>
            <a:off x="485022" y="6112080"/>
            <a:ext cx="5074757" cy="528224"/>
          </a:xfrm>
        </p:spPr>
        <p:txBody>
          <a:bodyPr>
            <a:normAutofit/>
          </a:bodyPr>
          <a:lstStyle>
            <a:lvl1pPr marL="0" indent="0" algn="l">
              <a:buFontTx/>
              <a:buNone/>
              <a:defRPr sz="900" i="1" baseline="0"/>
            </a:lvl1pPr>
            <a:lvl2pPr marL="342900" indent="0">
              <a:buFontTx/>
              <a:buNone/>
              <a:defRPr sz="1050"/>
            </a:lvl2pPr>
            <a:lvl3pPr marL="685800" indent="0">
              <a:buFontTx/>
              <a:buNone/>
              <a:defRPr sz="1050"/>
            </a:lvl3pPr>
          </a:lstStyle>
          <a:p>
            <a:pPr lvl="0"/>
            <a:r>
              <a:rPr lang="en-US"/>
              <a:t>Click to edit Master text styles</a:t>
            </a:r>
          </a:p>
        </p:txBody>
      </p:sp>
      <p:sp>
        <p:nvSpPr>
          <p:cNvPr id="7" name="Text Placeholder 3"/>
          <p:cNvSpPr>
            <a:spLocks noGrp="1"/>
          </p:cNvSpPr>
          <p:nvPr>
            <p:ph type="body" sz="half" idx="11"/>
          </p:nvPr>
        </p:nvSpPr>
        <p:spPr>
          <a:xfrm>
            <a:off x="485021" y="517967"/>
            <a:ext cx="8150979" cy="528224"/>
          </a:xfrm>
          <a:prstGeom prst="rect">
            <a:avLst/>
          </a:prstGeom>
        </p:spPr>
        <p:txBody>
          <a:bodyPr>
            <a:normAutofit/>
          </a:bodyPr>
          <a:lstStyle>
            <a:lvl1pPr marL="0" indent="0">
              <a:lnSpc>
                <a:spcPts val="1650"/>
              </a:lnSpc>
              <a:spcBef>
                <a:spcPts val="1125"/>
              </a:spcBef>
              <a:buNone/>
              <a:defRPr sz="1350" baseline="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Footer Placeholder 4"/>
          <p:cNvSpPr>
            <a:spLocks noGrp="1"/>
          </p:cNvSpPr>
          <p:nvPr>
            <p:ph type="ftr" sz="quarter" idx="12"/>
          </p:nvPr>
        </p:nvSpPr>
        <p:spPr/>
        <p:txBody>
          <a:bodyPr/>
          <a:lstStyle>
            <a:lvl1pPr algn="r" defTabSz="685800" fontAlgn="base">
              <a:spcBef>
                <a:spcPct val="0"/>
              </a:spcBef>
              <a:spcAft>
                <a:spcPct val="0"/>
              </a:spcAft>
              <a:defRPr sz="900">
                <a:solidFill>
                  <a:srgbClr val="101820">
                    <a:tint val="75000"/>
                  </a:srgbClr>
                </a:solidFill>
                <a:latin typeface="Arial"/>
                <a:cs typeface="Arial"/>
              </a:defRPr>
            </a:lvl1pPr>
          </a:lstStyle>
          <a:p>
            <a:pPr>
              <a:defRPr/>
            </a:pPr>
            <a:endParaRPr lang="en-US" dirty="0"/>
          </a:p>
        </p:txBody>
      </p:sp>
    </p:spTree>
    <p:extLst>
      <p:ext uri="{BB962C8B-B14F-4D97-AF65-F5344CB8AC3E}">
        <p14:creationId xmlns:p14="http://schemas.microsoft.com/office/powerpoint/2010/main" val="282201083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Closing Slide">
    <p:spTree>
      <p:nvGrpSpPr>
        <p:cNvPr id="1" name=""/>
        <p:cNvGrpSpPr/>
        <p:nvPr/>
      </p:nvGrpSpPr>
      <p:grpSpPr>
        <a:xfrm>
          <a:off x="0" y="0"/>
          <a:ext cx="0" cy="0"/>
          <a:chOff x="0" y="0"/>
          <a:chExt cx="0" cy="0"/>
        </a:xfrm>
      </p:grpSpPr>
      <p:sp>
        <p:nvSpPr>
          <p:cNvPr id="4" name="Rectangle 9"/>
          <p:cNvSpPr>
            <a:spLocks noChangeArrowheads="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25400" algn="ctr">
                <a:solidFill>
                  <a:srgbClr val="000000"/>
                </a:solidFill>
                <a:round/>
                <a:headEnd/>
                <a:tailEnd/>
              </a14:hiddenLine>
            </a:ext>
          </a:extLst>
        </p:spPr>
        <p:txBody>
          <a:bodyPr lIns="48218" tIns="24110" rIns="48218" bIns="24110"/>
          <a:lstStyle/>
          <a:p>
            <a:pPr defTabSz="481013" fontAlgn="base">
              <a:spcBef>
                <a:spcPct val="0"/>
              </a:spcBef>
              <a:spcAft>
                <a:spcPct val="0"/>
              </a:spcAft>
            </a:pPr>
            <a:endParaRPr lang="en-US" sz="1800" dirty="0">
              <a:solidFill>
                <a:srgbClr val="000000"/>
              </a:solidFill>
              <a:latin typeface="Arial" pitchFamily="34" charset="0"/>
              <a:ea typeface="ヒラギノ角ゴ ProN W3"/>
              <a:cs typeface="ヒラギノ角ゴ ProN W3"/>
              <a:sym typeface="Arial" pitchFamily="34" charset="0"/>
            </a:endParaRPr>
          </a:p>
        </p:txBody>
      </p:sp>
      <p:sp>
        <p:nvSpPr>
          <p:cNvPr id="13" name="Subtitle 2"/>
          <p:cNvSpPr>
            <a:spLocks noGrp="1"/>
          </p:cNvSpPr>
          <p:nvPr>
            <p:ph type="subTitle" idx="1"/>
          </p:nvPr>
        </p:nvSpPr>
        <p:spPr>
          <a:xfrm>
            <a:off x="903110" y="2996625"/>
            <a:ext cx="7309555" cy="388077"/>
          </a:xfrm>
          <a:prstGeom prst="rect">
            <a:avLst/>
          </a:prstGeom>
        </p:spPr>
        <p:txBody>
          <a:bodyPr lIns="64284" tIns="32142" rIns="64284" bIns="32142">
            <a:spAutoFit/>
          </a:bodyPr>
          <a:lstStyle>
            <a:lvl1pPr marL="0" marR="0" indent="0" algn="l" defTabSz="482186" rtl="0" eaLnBrk="1" fontAlgn="base" latinLnBrk="0" hangingPunct="1">
              <a:lnSpc>
                <a:spcPct val="140000"/>
              </a:lnSpc>
              <a:spcBef>
                <a:spcPts val="1582"/>
              </a:spcBef>
              <a:spcAft>
                <a:spcPts val="1055"/>
              </a:spcAft>
              <a:buClr>
                <a:schemeClr val="tx2"/>
              </a:buClr>
              <a:buSzPct val="100000"/>
              <a:buFont typeface="Wingdings" charset="2"/>
              <a:buNone/>
              <a:tabLst/>
              <a:defRPr sz="1500" cap="none" baseline="0">
                <a:solidFill>
                  <a:srgbClr val="050606"/>
                </a:solidFill>
              </a:defRPr>
            </a:lvl1pPr>
            <a:lvl2pPr marL="241068" indent="0" algn="ctr">
              <a:buNone/>
              <a:defRPr>
                <a:solidFill>
                  <a:schemeClr val="tx1">
                    <a:tint val="75000"/>
                  </a:schemeClr>
                </a:solidFill>
              </a:defRPr>
            </a:lvl2pPr>
            <a:lvl3pPr marL="482137" indent="0" algn="ctr">
              <a:buNone/>
              <a:defRPr>
                <a:solidFill>
                  <a:schemeClr val="tx1">
                    <a:tint val="75000"/>
                  </a:schemeClr>
                </a:solidFill>
              </a:defRPr>
            </a:lvl3pPr>
            <a:lvl4pPr marL="723206" indent="0" algn="ctr">
              <a:buNone/>
              <a:defRPr>
                <a:solidFill>
                  <a:schemeClr val="tx1">
                    <a:tint val="75000"/>
                  </a:schemeClr>
                </a:solidFill>
              </a:defRPr>
            </a:lvl4pPr>
            <a:lvl5pPr marL="964273" indent="0" algn="ctr">
              <a:buNone/>
              <a:defRPr>
                <a:solidFill>
                  <a:schemeClr val="tx1">
                    <a:tint val="75000"/>
                  </a:schemeClr>
                </a:solidFill>
              </a:defRPr>
            </a:lvl5pPr>
            <a:lvl6pPr marL="1205342" indent="0" algn="ctr">
              <a:buNone/>
              <a:defRPr>
                <a:solidFill>
                  <a:schemeClr val="tx1">
                    <a:tint val="75000"/>
                  </a:schemeClr>
                </a:solidFill>
              </a:defRPr>
            </a:lvl6pPr>
            <a:lvl7pPr marL="1446410" indent="0" algn="ctr">
              <a:buNone/>
              <a:defRPr>
                <a:solidFill>
                  <a:schemeClr val="tx1">
                    <a:tint val="75000"/>
                  </a:schemeClr>
                </a:solidFill>
              </a:defRPr>
            </a:lvl7pPr>
            <a:lvl8pPr marL="1687478" indent="0" algn="ctr">
              <a:buNone/>
              <a:defRPr>
                <a:solidFill>
                  <a:schemeClr val="tx1">
                    <a:tint val="75000"/>
                  </a:schemeClr>
                </a:solidFill>
              </a:defRPr>
            </a:lvl8pPr>
            <a:lvl9pPr marL="1928547" indent="0" algn="ctr">
              <a:buNone/>
              <a:defRPr>
                <a:solidFill>
                  <a:schemeClr val="tx1">
                    <a:tint val="75000"/>
                  </a:schemeClr>
                </a:solidFill>
              </a:defRPr>
            </a:lvl9pPr>
          </a:lstStyle>
          <a:p>
            <a:endParaRPr lang="en-US" dirty="0"/>
          </a:p>
        </p:txBody>
      </p:sp>
      <p:sp>
        <p:nvSpPr>
          <p:cNvPr id="14" name="Title 1"/>
          <p:cNvSpPr>
            <a:spLocks noGrp="1"/>
          </p:cNvSpPr>
          <p:nvPr>
            <p:ph type="ctrTitle"/>
          </p:nvPr>
        </p:nvSpPr>
        <p:spPr>
          <a:xfrm>
            <a:off x="903110" y="2383036"/>
            <a:ext cx="7309554" cy="613589"/>
          </a:xfrm>
          <a:prstGeom prst="rect">
            <a:avLst/>
          </a:prstGeom>
        </p:spPr>
        <p:txBody>
          <a:bodyPr lIns="64284" tIns="32142" rIns="64284" bIns="32142"/>
          <a:lstStyle>
            <a:lvl1pPr algn="l">
              <a:defRPr sz="2100" baseline="0">
                <a:solidFill>
                  <a:srgbClr val="3FAE2A"/>
                </a:solidFill>
              </a:defRPr>
            </a:lvl1pPr>
          </a:lstStyle>
          <a:p>
            <a:endParaRPr lang="en-US" dirty="0"/>
          </a:p>
        </p:txBody>
      </p:sp>
      <p:sp>
        <p:nvSpPr>
          <p:cNvPr id="6" name="Date Placeholder 3"/>
          <p:cNvSpPr>
            <a:spLocks noGrp="1"/>
          </p:cNvSpPr>
          <p:nvPr>
            <p:ph type="dt" sz="half" idx="10"/>
          </p:nvPr>
        </p:nvSpPr>
        <p:spPr/>
        <p:txBody>
          <a:bodyPr/>
          <a:lstStyle>
            <a:lvl1pPr algn="ctr" defTabSz="685800" fontAlgn="base">
              <a:spcBef>
                <a:spcPct val="0"/>
              </a:spcBef>
              <a:spcAft>
                <a:spcPct val="0"/>
              </a:spcAft>
              <a:defRPr sz="900">
                <a:solidFill>
                  <a:srgbClr val="101820">
                    <a:tint val="75000"/>
                  </a:srgbClr>
                </a:solidFill>
              </a:defRPr>
            </a:lvl1pPr>
          </a:lstStyle>
          <a:p>
            <a:pPr>
              <a:defRPr/>
            </a:pPr>
            <a:endParaRPr lang="en-US" dirty="0"/>
          </a:p>
        </p:txBody>
      </p:sp>
      <p:sp>
        <p:nvSpPr>
          <p:cNvPr id="7" name="Footer Placeholder 4"/>
          <p:cNvSpPr>
            <a:spLocks noGrp="1"/>
          </p:cNvSpPr>
          <p:nvPr>
            <p:ph type="ftr" sz="quarter" idx="11"/>
          </p:nvPr>
        </p:nvSpPr>
        <p:spPr/>
        <p:txBody>
          <a:bodyPr/>
          <a:lstStyle>
            <a:lvl1pPr algn="r" defTabSz="685800" fontAlgn="base">
              <a:spcBef>
                <a:spcPct val="0"/>
              </a:spcBef>
              <a:spcAft>
                <a:spcPct val="0"/>
              </a:spcAft>
              <a:defRPr sz="900">
                <a:solidFill>
                  <a:srgbClr val="101820">
                    <a:tint val="75000"/>
                  </a:srgbClr>
                </a:solidFill>
                <a:latin typeface="Arial"/>
                <a:cs typeface="Arial"/>
              </a:defRPr>
            </a:lvl1pPr>
          </a:lstStyle>
          <a:p>
            <a:pPr>
              <a:defRPr/>
            </a:pPr>
            <a:endParaRPr lang="en-US" dirty="0"/>
          </a:p>
        </p:txBody>
      </p:sp>
    </p:spTree>
    <p:extLst>
      <p:ext uri="{BB962C8B-B14F-4D97-AF65-F5344CB8AC3E}">
        <p14:creationId xmlns:p14="http://schemas.microsoft.com/office/powerpoint/2010/main" val="29581694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Title Slide">
  <p:cSld name="Title Slide">
    <p:spTree>
      <p:nvGrpSpPr>
        <p:cNvPr id="1" name="Shape 20"/>
        <p:cNvGrpSpPr/>
        <p:nvPr/>
      </p:nvGrpSpPr>
      <p:grpSpPr>
        <a:xfrm>
          <a:off x="0" y="0"/>
          <a:ext cx="0" cy="0"/>
          <a:chOff x="0" y="0"/>
          <a:chExt cx="0" cy="0"/>
        </a:xfrm>
      </p:grpSpPr>
      <p:sp>
        <p:nvSpPr>
          <p:cNvPr id="21" name="Google Shape;21;p2"/>
          <p:cNvSpPr txBox="1">
            <a:spLocks noGrp="1"/>
          </p:cNvSpPr>
          <p:nvPr>
            <p:ph type="title"/>
          </p:nvPr>
        </p:nvSpPr>
        <p:spPr>
          <a:xfrm>
            <a:off x="641193" y="2164953"/>
            <a:ext cx="8036720" cy="743347"/>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rgbClr val="101820"/>
              </a:buClr>
              <a:buSzPts val="4000"/>
              <a:buFont typeface="Arial"/>
              <a:buNone/>
              <a:defRPr sz="4000" b="0" i="0" u="none" strike="noStrike" cap="none">
                <a:solidFill>
                  <a:srgbClr val="101820"/>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r>
              <a:rPr lang="en-US"/>
              <a:t>Click to edit Master title style</a:t>
            </a:r>
            <a:endParaRPr/>
          </a:p>
        </p:txBody>
      </p:sp>
      <p:sp>
        <p:nvSpPr>
          <p:cNvPr id="22" name="Google Shape;22;p2"/>
          <p:cNvSpPr txBox="1">
            <a:spLocks noGrp="1"/>
          </p:cNvSpPr>
          <p:nvPr>
            <p:ph type="body" idx="1"/>
          </p:nvPr>
        </p:nvSpPr>
        <p:spPr>
          <a:xfrm>
            <a:off x="646352" y="2895600"/>
            <a:ext cx="8031561" cy="520700"/>
          </a:xfrm>
          <a:prstGeom prst="rect">
            <a:avLst/>
          </a:prstGeom>
          <a:noFill/>
          <a:ln>
            <a:noFill/>
          </a:ln>
        </p:spPr>
        <p:txBody>
          <a:bodyPr spcFirstLastPara="1" wrap="square" lIns="91425" tIns="45700" rIns="91425" bIns="45700" anchor="t" anchorCtr="0"/>
          <a:lstStyle>
            <a:lvl1pPr marL="457200" marR="0" lvl="0" indent="-228600" algn="l" rtl="0">
              <a:lnSpc>
                <a:spcPct val="162500"/>
              </a:lnSpc>
              <a:spcBef>
                <a:spcPts val="1000"/>
              </a:spcBef>
              <a:spcAft>
                <a:spcPts val="0"/>
              </a:spcAft>
              <a:buClr>
                <a:schemeClr val="dk2"/>
              </a:buClr>
              <a:buSzPts val="1600"/>
              <a:buFont typeface="Noto Sans Symbols"/>
              <a:buNone/>
              <a:defRPr sz="1600" b="0" i="0" u="none" strike="noStrike" cap="none">
                <a:solidFill>
                  <a:srgbClr val="43484E"/>
                </a:solidFill>
                <a:latin typeface="Georgia"/>
                <a:ea typeface="Georgia"/>
                <a:cs typeface="Georgia"/>
                <a:sym typeface="Georgia"/>
              </a:defRPr>
            </a:lvl1pPr>
            <a:lvl2pPr marL="914400" marR="0" lvl="1" indent="-292100" algn="l" rtl="0">
              <a:spcBef>
                <a:spcPts val="1000"/>
              </a:spcBef>
              <a:spcAft>
                <a:spcPts val="0"/>
              </a:spcAft>
              <a:buClr>
                <a:schemeClr val="dk2"/>
              </a:buClr>
              <a:buSzPts val="1000"/>
              <a:buFont typeface="Noto Sans Symbols"/>
              <a:buChar char="◻"/>
              <a:defRPr sz="2000" b="0" i="0" u="none" strike="noStrike" cap="none">
                <a:solidFill>
                  <a:schemeClr val="dk1"/>
                </a:solidFill>
                <a:latin typeface="Georgia"/>
                <a:ea typeface="Georgia"/>
                <a:cs typeface="Georgia"/>
                <a:sym typeface="Georgia"/>
              </a:defRPr>
            </a:lvl2pPr>
            <a:lvl3pPr marL="1371600" marR="0" lvl="2" indent="-342900" algn="l" rtl="0">
              <a:spcBef>
                <a:spcPts val="100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9pPr>
          </a:lstStyle>
          <a:p>
            <a:pPr lvl="0"/>
            <a:r>
              <a:rPr lang="en-US"/>
              <a:t>Edit Master text styles</a:t>
            </a:r>
          </a:p>
        </p:txBody>
      </p:sp>
      <p:pic>
        <p:nvPicPr>
          <p:cNvPr id="23" name="Google Shape;23;p2"/>
          <p:cNvPicPr preferRelativeResize="0"/>
          <p:nvPr/>
        </p:nvPicPr>
        <p:blipFill>
          <a:blip r:embed="rId2"/>
          <a:stretch>
            <a:fillRect/>
          </a:stretch>
        </p:blipFill>
        <p:spPr>
          <a:xfrm>
            <a:off x="545039" y="5001237"/>
            <a:ext cx="2679700" cy="926882"/>
          </a:xfrm>
          <a:prstGeom prst="rect">
            <a:avLst/>
          </a:prstGeom>
          <a:noFill/>
          <a:ln>
            <a:noFill/>
          </a:ln>
        </p:spPr>
      </p:pic>
      <p:pic>
        <p:nvPicPr>
          <p:cNvPr id="24" name="Google Shape;24;p2"/>
          <p:cNvPicPr preferRelativeResize="0"/>
          <p:nvPr/>
        </p:nvPicPr>
        <p:blipFill rotWithShape="1">
          <a:blip r:embed="rId3">
            <a:alphaModFix/>
          </a:blip>
          <a:srcRect/>
          <a:stretch/>
        </p:blipFill>
        <p:spPr>
          <a:xfrm>
            <a:off x="0" y="5328740"/>
            <a:ext cx="9157662" cy="1885401"/>
          </a:xfrm>
          <a:prstGeom prst="rect">
            <a:avLst/>
          </a:prstGeom>
          <a:noFill/>
          <a:ln>
            <a:noFill/>
          </a:ln>
        </p:spPr>
      </p:pic>
    </p:spTree>
    <p:extLst>
      <p:ext uri="{BB962C8B-B14F-4D97-AF65-F5344CB8AC3E}">
        <p14:creationId xmlns:p14="http://schemas.microsoft.com/office/powerpoint/2010/main" val="206170242"/>
      </p:ext>
    </p:extLst>
  </p:cSld>
  <p:clrMapOvr>
    <a:masterClrMapping/>
  </p:clrMapOvr>
  <p:hf sldNum="0"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_Draft">
    <p:spTree>
      <p:nvGrpSpPr>
        <p:cNvPr id="1" name=""/>
        <p:cNvGrpSpPr/>
        <p:nvPr/>
      </p:nvGrpSpPr>
      <p:grpSpPr>
        <a:xfrm>
          <a:off x="0" y="0"/>
          <a:ext cx="0" cy="0"/>
          <a:chOff x="0" y="0"/>
          <a:chExt cx="0" cy="0"/>
        </a:xfrm>
      </p:grpSpPr>
      <p:sp>
        <p:nvSpPr>
          <p:cNvPr id="5" name="Freeform 8"/>
          <p:cNvSpPr>
            <a:spLocks noChangeArrowheads="1"/>
          </p:cNvSpPr>
          <p:nvPr userDrawn="1"/>
        </p:nvSpPr>
        <p:spPr bwMode="auto">
          <a:xfrm>
            <a:off x="1" y="-3175"/>
            <a:ext cx="9153525" cy="5491163"/>
          </a:xfrm>
          <a:custGeom>
            <a:avLst/>
            <a:gdLst>
              <a:gd name="T0" fmla="*/ 0 w 13004800"/>
              <a:gd name="T1" fmla="*/ 0 h 7810500"/>
              <a:gd name="T2" fmla="*/ 4628408 w 13004800"/>
              <a:gd name="T3" fmla="*/ 0 h 7810500"/>
              <a:gd name="T4" fmla="*/ 4628408 w 13004800"/>
              <a:gd name="T5" fmla="*/ 2175977 h 7810500"/>
              <a:gd name="T6" fmla="*/ 0 w 13004800"/>
              <a:gd name="T7" fmla="*/ 2714454 h 7810500"/>
              <a:gd name="T8" fmla="*/ 0 w 13004800"/>
              <a:gd name="T9" fmla="*/ 0 h 7810500"/>
              <a:gd name="T10" fmla="*/ 0 60000 65536"/>
              <a:gd name="T11" fmla="*/ 0 60000 65536"/>
              <a:gd name="T12" fmla="*/ 0 60000 65536"/>
              <a:gd name="T13" fmla="*/ 0 60000 65536"/>
              <a:gd name="T14" fmla="*/ 0 60000 65536"/>
              <a:gd name="T15" fmla="*/ 0 w 13004800"/>
              <a:gd name="T16" fmla="*/ 0 h 7810500"/>
              <a:gd name="T17" fmla="*/ 13004800 w 13004800"/>
              <a:gd name="T18" fmla="*/ 7810500 h 7810500"/>
            </a:gdLst>
            <a:ahLst/>
            <a:cxnLst>
              <a:cxn ang="T10">
                <a:pos x="T0" y="T1"/>
              </a:cxn>
              <a:cxn ang="T11">
                <a:pos x="T2" y="T3"/>
              </a:cxn>
              <a:cxn ang="T12">
                <a:pos x="T4" y="T5"/>
              </a:cxn>
              <a:cxn ang="T13">
                <a:pos x="T6" y="T7"/>
              </a:cxn>
              <a:cxn ang="T14">
                <a:pos x="T8" y="T9"/>
              </a:cxn>
            </a:cxnLst>
            <a:rect l="T15" t="T16" r="T17" b="T18"/>
            <a:pathLst>
              <a:path w="13004800" h="7810500">
                <a:moveTo>
                  <a:pt x="0" y="0"/>
                </a:moveTo>
                <a:lnTo>
                  <a:pt x="13004800" y="0"/>
                </a:lnTo>
                <a:lnTo>
                  <a:pt x="13004800" y="6261100"/>
                </a:lnTo>
                <a:lnTo>
                  <a:pt x="0" y="7810500"/>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48211" tIns="24105" rIns="48211" bIns="24105"/>
          <a:lstStyle/>
          <a:p>
            <a:pPr fontAlgn="base">
              <a:spcBef>
                <a:spcPct val="0"/>
              </a:spcBef>
              <a:spcAft>
                <a:spcPct val="0"/>
              </a:spcAft>
            </a:pPr>
            <a:endParaRPr lang="en-US" sz="1350" dirty="0">
              <a:solidFill>
                <a:srgbClr val="101820"/>
              </a:solidFill>
              <a:latin typeface="Arial" pitchFamily="34" charset="0"/>
              <a:ea typeface="ヒラギノ角ゴ ProN W3" pitchFamily="-109" charset="-128"/>
              <a:cs typeface="Arial" pitchFamily="34" charset="0"/>
              <a:sym typeface="Arial" charset="0"/>
            </a:endParaRPr>
          </a:p>
        </p:txBody>
      </p:sp>
      <p:sp>
        <p:nvSpPr>
          <p:cNvPr id="6" name="TextBox 11"/>
          <p:cNvSpPr txBox="1">
            <a:spLocks noChangeArrowheads="1"/>
          </p:cNvSpPr>
          <p:nvPr userDrawn="1"/>
        </p:nvSpPr>
        <p:spPr bwMode="auto">
          <a:xfrm rot="717706">
            <a:off x="6623051" y="5513708"/>
            <a:ext cx="1889125"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a:solidFill>
                  <a:schemeClr val="tx1"/>
                </a:solidFill>
                <a:latin typeface="Arial" pitchFamily="34" charset="0"/>
                <a:cs typeface="Arial" pitchFamily="34" charset="0"/>
              </a:defRPr>
            </a:lvl1pPr>
            <a:lvl2pPr marL="742950" indent="-285750" defTabSz="457200" eaLnBrk="0" hangingPunct="0">
              <a:defRPr>
                <a:solidFill>
                  <a:schemeClr val="tx1"/>
                </a:solidFill>
                <a:latin typeface="Arial" pitchFamily="34" charset="0"/>
                <a:cs typeface="Arial" pitchFamily="34" charset="0"/>
              </a:defRPr>
            </a:lvl2pPr>
            <a:lvl3pPr marL="1143000" indent="-228600" defTabSz="457200" eaLnBrk="0" hangingPunct="0">
              <a:defRPr>
                <a:solidFill>
                  <a:schemeClr val="tx1"/>
                </a:solidFill>
                <a:latin typeface="Arial" pitchFamily="34" charset="0"/>
                <a:cs typeface="Arial" pitchFamily="34" charset="0"/>
              </a:defRPr>
            </a:lvl3pPr>
            <a:lvl4pPr marL="1600200" indent="-228600" defTabSz="457200" eaLnBrk="0" hangingPunct="0">
              <a:defRPr>
                <a:solidFill>
                  <a:schemeClr val="tx1"/>
                </a:solidFill>
                <a:latin typeface="Arial" pitchFamily="34" charset="0"/>
                <a:cs typeface="Arial" pitchFamily="34" charset="0"/>
              </a:defRPr>
            </a:lvl4pPr>
            <a:lvl5pPr marL="2057400" indent="-228600" defTabSz="457200" eaLnBrk="0" hangingPunct="0">
              <a:defRPr>
                <a:solidFill>
                  <a:schemeClr val="tx1"/>
                </a:solidFill>
                <a:latin typeface="Arial" pitchFamily="34" charset="0"/>
                <a:cs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fontAlgn="base" hangingPunct="1">
              <a:spcBef>
                <a:spcPct val="0"/>
              </a:spcBef>
              <a:spcAft>
                <a:spcPct val="0"/>
              </a:spcAft>
              <a:defRPr/>
            </a:pPr>
            <a:r>
              <a:rPr lang="en-US" sz="1350" b="1" dirty="0">
                <a:solidFill>
                  <a:srgbClr val="101820"/>
                </a:solidFill>
                <a:ea typeface="ヒラギノ角ゴ ProN W3" pitchFamily="-109" charset="-128"/>
                <a:sym typeface="Arial" charset="0"/>
              </a:rPr>
              <a:t>DRAFT</a:t>
            </a:r>
          </a:p>
          <a:p>
            <a:pPr algn="ctr" eaLnBrk="1" fontAlgn="base" hangingPunct="1">
              <a:spcBef>
                <a:spcPct val="0"/>
              </a:spcBef>
              <a:spcAft>
                <a:spcPct val="0"/>
              </a:spcAft>
              <a:defRPr/>
            </a:pPr>
            <a:r>
              <a:rPr lang="en-US" sz="1050" dirty="0">
                <a:solidFill>
                  <a:srgbClr val="101820"/>
                </a:solidFill>
                <a:ea typeface="ヒラギノ角ゴ ProN W3" pitchFamily="-109" charset="-128"/>
                <a:sym typeface="Arial" charset="0"/>
              </a:rPr>
              <a:t>3/8/2013</a:t>
            </a:r>
          </a:p>
          <a:p>
            <a:pPr algn="ctr" eaLnBrk="1" fontAlgn="base" hangingPunct="1">
              <a:spcBef>
                <a:spcPct val="0"/>
              </a:spcBef>
              <a:spcAft>
                <a:spcPct val="0"/>
              </a:spcAft>
              <a:defRPr/>
            </a:pPr>
            <a:r>
              <a:rPr lang="en-US" sz="1050" dirty="0">
                <a:solidFill>
                  <a:srgbClr val="101820"/>
                </a:solidFill>
                <a:ea typeface="ヒラギノ角ゴ ProN W3" pitchFamily="-109" charset="-128"/>
                <a:sym typeface="Arial" charset="0"/>
              </a:rPr>
              <a:t>4:00 pm</a:t>
            </a:r>
          </a:p>
        </p:txBody>
      </p:sp>
      <p:sp>
        <p:nvSpPr>
          <p:cNvPr id="7" name="Rectangle 6"/>
          <p:cNvSpPr/>
          <p:nvPr userDrawn="1"/>
        </p:nvSpPr>
        <p:spPr>
          <a:xfrm rot="717706">
            <a:off x="6896101" y="5289552"/>
            <a:ext cx="1395413" cy="1071563"/>
          </a:xfrm>
          <a:prstGeom prst="rect">
            <a:avLst/>
          </a:prstGeom>
          <a:noFill/>
          <a:ln w="3175" cmpd="sng"/>
        </p:spPr>
        <p:style>
          <a:lnRef idx="2">
            <a:schemeClr val="dk1"/>
          </a:lnRef>
          <a:fillRef idx="1">
            <a:schemeClr val="lt1"/>
          </a:fillRef>
          <a:effectRef idx="0">
            <a:schemeClr val="dk1"/>
          </a:effectRef>
          <a:fontRef idx="minor">
            <a:schemeClr val="dk1"/>
          </a:fontRef>
        </p:style>
        <p:txBody>
          <a:bodyPr anchor="ctr"/>
          <a:lstStyle/>
          <a:p>
            <a:pPr algn="ctr" defTabSz="342900">
              <a:defRPr/>
            </a:pPr>
            <a:endParaRPr lang="en-US" sz="1350" dirty="0">
              <a:solidFill>
                <a:srgbClr val="101820"/>
              </a:solidFill>
              <a:sym typeface="Arial" charset="0"/>
            </a:endParaRPr>
          </a:p>
        </p:txBody>
      </p:sp>
      <p:sp>
        <p:nvSpPr>
          <p:cNvPr id="8" name="Title 1"/>
          <p:cNvSpPr>
            <a:spLocks noGrp="1"/>
          </p:cNvSpPr>
          <p:nvPr>
            <p:ph type="title"/>
          </p:nvPr>
        </p:nvSpPr>
        <p:spPr>
          <a:xfrm>
            <a:off x="536223" y="1731245"/>
            <a:ext cx="8102635" cy="1956280"/>
          </a:xfrm>
          <a:prstGeom prst="rect">
            <a:avLst/>
          </a:prstGeom>
        </p:spPr>
        <p:txBody>
          <a:bodyPr lIns="64291" tIns="32146" rIns="64291" bIns="32146"/>
          <a:lstStyle>
            <a:lvl1pPr algn="l">
              <a:defRPr sz="3000" baseline="0">
                <a:solidFill>
                  <a:srgbClr val="FFFFFF"/>
                </a:solidFill>
                <a:latin typeface="Arial"/>
                <a:cs typeface="Arial"/>
              </a:defRPr>
            </a:lvl1pPr>
          </a:lstStyle>
          <a:p>
            <a:r>
              <a:rPr lang="en-US"/>
              <a:t>Click to edit Master title style</a:t>
            </a:r>
            <a:endParaRPr lang="en-US" dirty="0"/>
          </a:p>
        </p:txBody>
      </p:sp>
      <p:sp>
        <p:nvSpPr>
          <p:cNvPr id="9" name="Text Placeholder 22"/>
          <p:cNvSpPr>
            <a:spLocks noGrp="1"/>
          </p:cNvSpPr>
          <p:nvPr>
            <p:ph type="body" sz="quarter" idx="13"/>
          </p:nvPr>
        </p:nvSpPr>
        <p:spPr>
          <a:xfrm>
            <a:off x="536223" y="3695002"/>
            <a:ext cx="3200449" cy="342554"/>
          </a:xfrm>
          <a:prstGeom prst="rect">
            <a:avLst/>
          </a:prstGeom>
        </p:spPr>
        <p:txBody>
          <a:bodyPr lIns="64291" tIns="32146" rIns="64291" bIns="32146"/>
          <a:lstStyle>
            <a:lvl1pPr marL="0" marR="0" indent="0" algn="l" defTabSz="482186" rtl="0" eaLnBrk="1" fontAlgn="base" latinLnBrk="0" hangingPunct="1">
              <a:lnSpc>
                <a:spcPts val="1055"/>
              </a:lnSpc>
              <a:spcBef>
                <a:spcPts val="527"/>
              </a:spcBef>
              <a:spcAft>
                <a:spcPct val="0"/>
              </a:spcAft>
              <a:buClrTx/>
              <a:buSzPct val="171000"/>
              <a:buFont typeface="Gill Sans" charset="0"/>
              <a:buNone/>
              <a:tabLst/>
              <a:defRPr sz="900" baseline="0">
                <a:solidFill>
                  <a:srgbClr val="FFFFFF"/>
                </a:solidFill>
                <a:latin typeface="Georgia"/>
                <a:cs typeface="Georgia"/>
              </a:defRPr>
            </a:lvl1pPr>
          </a:lstStyle>
          <a:p>
            <a:pPr lvl="0"/>
            <a:endParaRPr lang="en-US" dirty="0"/>
          </a:p>
        </p:txBody>
      </p:sp>
      <p:sp>
        <p:nvSpPr>
          <p:cNvPr id="10" name="Subtitle 2"/>
          <p:cNvSpPr>
            <a:spLocks noGrp="1"/>
          </p:cNvSpPr>
          <p:nvPr>
            <p:ph type="subTitle" idx="1"/>
          </p:nvPr>
        </p:nvSpPr>
        <p:spPr>
          <a:xfrm>
            <a:off x="536495" y="428119"/>
            <a:ext cx="6400354" cy="180328"/>
          </a:xfrm>
          <a:prstGeom prst="rect">
            <a:avLst/>
          </a:prstGeom>
        </p:spPr>
        <p:txBody>
          <a:bodyPr lIns="64284" tIns="32142" rIns="64284" bIns="32142">
            <a:spAutoFit/>
          </a:bodyPr>
          <a:lstStyle>
            <a:lvl1pPr marL="0" marR="0" indent="0" algn="l" defTabSz="482186" rtl="0" eaLnBrk="1" fontAlgn="base" latinLnBrk="0" hangingPunct="1">
              <a:lnSpc>
                <a:spcPct val="100000"/>
              </a:lnSpc>
              <a:spcBef>
                <a:spcPts val="1582"/>
              </a:spcBef>
              <a:spcAft>
                <a:spcPct val="0"/>
              </a:spcAft>
              <a:buClr>
                <a:schemeClr val="tx2"/>
              </a:buClr>
              <a:buSzPct val="100000"/>
              <a:buFont typeface="Wingdings" charset="2"/>
              <a:buNone/>
              <a:tabLst/>
              <a:defRPr sz="750" b="1" cap="none" baseline="0">
                <a:solidFill>
                  <a:srgbClr val="FFFFFF"/>
                </a:solidFill>
                <a:latin typeface="Arial"/>
                <a:cs typeface="Arial"/>
              </a:defRPr>
            </a:lvl1pPr>
            <a:lvl2pPr marL="241068" indent="0" algn="ctr">
              <a:buNone/>
              <a:defRPr>
                <a:solidFill>
                  <a:schemeClr val="tx1">
                    <a:tint val="75000"/>
                  </a:schemeClr>
                </a:solidFill>
              </a:defRPr>
            </a:lvl2pPr>
            <a:lvl3pPr marL="482137" indent="0" algn="ctr">
              <a:buNone/>
              <a:defRPr>
                <a:solidFill>
                  <a:schemeClr val="tx1">
                    <a:tint val="75000"/>
                  </a:schemeClr>
                </a:solidFill>
              </a:defRPr>
            </a:lvl3pPr>
            <a:lvl4pPr marL="723206" indent="0" algn="ctr">
              <a:buNone/>
              <a:defRPr>
                <a:solidFill>
                  <a:schemeClr val="tx1">
                    <a:tint val="75000"/>
                  </a:schemeClr>
                </a:solidFill>
              </a:defRPr>
            </a:lvl4pPr>
            <a:lvl5pPr marL="964273" indent="0" algn="ctr">
              <a:buNone/>
              <a:defRPr>
                <a:solidFill>
                  <a:schemeClr val="tx1">
                    <a:tint val="75000"/>
                  </a:schemeClr>
                </a:solidFill>
              </a:defRPr>
            </a:lvl5pPr>
            <a:lvl6pPr marL="1205342" indent="0" algn="ctr">
              <a:buNone/>
              <a:defRPr>
                <a:solidFill>
                  <a:schemeClr val="tx1">
                    <a:tint val="75000"/>
                  </a:schemeClr>
                </a:solidFill>
              </a:defRPr>
            </a:lvl6pPr>
            <a:lvl7pPr marL="1446410" indent="0" algn="ctr">
              <a:buNone/>
              <a:defRPr>
                <a:solidFill>
                  <a:schemeClr val="tx1">
                    <a:tint val="75000"/>
                  </a:schemeClr>
                </a:solidFill>
              </a:defRPr>
            </a:lvl7pPr>
            <a:lvl8pPr marL="1687478" indent="0" algn="ctr">
              <a:buNone/>
              <a:defRPr>
                <a:solidFill>
                  <a:schemeClr val="tx1">
                    <a:tint val="75000"/>
                  </a:schemeClr>
                </a:solidFill>
              </a:defRPr>
            </a:lvl8pPr>
            <a:lvl9pPr marL="1928547"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250073171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lide_External (not for discussion)">
    <p:spTree>
      <p:nvGrpSpPr>
        <p:cNvPr id="1" name=""/>
        <p:cNvGrpSpPr/>
        <p:nvPr/>
      </p:nvGrpSpPr>
      <p:grpSpPr>
        <a:xfrm>
          <a:off x="0" y="0"/>
          <a:ext cx="0" cy="0"/>
          <a:chOff x="0" y="0"/>
          <a:chExt cx="0" cy="0"/>
        </a:xfrm>
      </p:grpSpPr>
      <p:sp>
        <p:nvSpPr>
          <p:cNvPr id="5" name="Freeform 8"/>
          <p:cNvSpPr>
            <a:spLocks noChangeArrowheads="1"/>
          </p:cNvSpPr>
          <p:nvPr userDrawn="1"/>
        </p:nvSpPr>
        <p:spPr bwMode="auto">
          <a:xfrm>
            <a:off x="1" y="-3175"/>
            <a:ext cx="9153525" cy="5491163"/>
          </a:xfrm>
          <a:custGeom>
            <a:avLst/>
            <a:gdLst>
              <a:gd name="T0" fmla="*/ 0 w 13004800"/>
              <a:gd name="T1" fmla="*/ 0 h 7810500"/>
              <a:gd name="T2" fmla="*/ 4628408 w 13004800"/>
              <a:gd name="T3" fmla="*/ 0 h 7810500"/>
              <a:gd name="T4" fmla="*/ 4628408 w 13004800"/>
              <a:gd name="T5" fmla="*/ 2175977 h 7810500"/>
              <a:gd name="T6" fmla="*/ 0 w 13004800"/>
              <a:gd name="T7" fmla="*/ 2714454 h 7810500"/>
              <a:gd name="T8" fmla="*/ 0 w 13004800"/>
              <a:gd name="T9" fmla="*/ 0 h 7810500"/>
              <a:gd name="T10" fmla="*/ 0 60000 65536"/>
              <a:gd name="T11" fmla="*/ 0 60000 65536"/>
              <a:gd name="T12" fmla="*/ 0 60000 65536"/>
              <a:gd name="T13" fmla="*/ 0 60000 65536"/>
              <a:gd name="T14" fmla="*/ 0 60000 65536"/>
              <a:gd name="T15" fmla="*/ 0 w 13004800"/>
              <a:gd name="T16" fmla="*/ 0 h 7810500"/>
              <a:gd name="T17" fmla="*/ 13004800 w 13004800"/>
              <a:gd name="T18" fmla="*/ 7810500 h 7810500"/>
            </a:gdLst>
            <a:ahLst/>
            <a:cxnLst>
              <a:cxn ang="T10">
                <a:pos x="T0" y="T1"/>
              </a:cxn>
              <a:cxn ang="T11">
                <a:pos x="T2" y="T3"/>
              </a:cxn>
              <a:cxn ang="T12">
                <a:pos x="T4" y="T5"/>
              </a:cxn>
              <a:cxn ang="T13">
                <a:pos x="T6" y="T7"/>
              </a:cxn>
              <a:cxn ang="T14">
                <a:pos x="T8" y="T9"/>
              </a:cxn>
            </a:cxnLst>
            <a:rect l="T15" t="T16" r="T17" b="T18"/>
            <a:pathLst>
              <a:path w="13004800" h="7810500">
                <a:moveTo>
                  <a:pt x="0" y="0"/>
                </a:moveTo>
                <a:lnTo>
                  <a:pt x="13004800" y="0"/>
                </a:lnTo>
                <a:lnTo>
                  <a:pt x="13004800" y="6261100"/>
                </a:lnTo>
                <a:lnTo>
                  <a:pt x="0" y="7810500"/>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48211" tIns="24105" rIns="48211" bIns="24105"/>
          <a:lstStyle/>
          <a:p>
            <a:pPr fontAlgn="base">
              <a:spcBef>
                <a:spcPct val="0"/>
              </a:spcBef>
              <a:spcAft>
                <a:spcPct val="0"/>
              </a:spcAft>
            </a:pPr>
            <a:endParaRPr lang="en-US" sz="1350" dirty="0">
              <a:solidFill>
                <a:srgbClr val="101820"/>
              </a:solidFill>
              <a:latin typeface="Arial" pitchFamily="34" charset="0"/>
              <a:ea typeface="ヒラギノ角ゴ ProN W3" pitchFamily="-109" charset="-128"/>
              <a:cs typeface="Arial" pitchFamily="34" charset="0"/>
              <a:sym typeface="Arial" charset="0"/>
            </a:endParaRPr>
          </a:p>
        </p:txBody>
      </p:sp>
      <p:sp>
        <p:nvSpPr>
          <p:cNvPr id="8" name="Title 1"/>
          <p:cNvSpPr>
            <a:spLocks noGrp="1"/>
          </p:cNvSpPr>
          <p:nvPr>
            <p:ph type="title"/>
          </p:nvPr>
        </p:nvSpPr>
        <p:spPr>
          <a:xfrm>
            <a:off x="536223" y="1731245"/>
            <a:ext cx="8102635" cy="1956280"/>
          </a:xfrm>
          <a:prstGeom prst="rect">
            <a:avLst/>
          </a:prstGeom>
        </p:spPr>
        <p:txBody>
          <a:bodyPr lIns="64291" tIns="32146" rIns="64291" bIns="32146"/>
          <a:lstStyle>
            <a:lvl1pPr algn="l">
              <a:defRPr sz="3000" baseline="0">
                <a:solidFill>
                  <a:srgbClr val="FFFFFF"/>
                </a:solidFill>
                <a:latin typeface="Arial"/>
                <a:cs typeface="Arial"/>
              </a:defRPr>
            </a:lvl1pPr>
          </a:lstStyle>
          <a:p>
            <a:r>
              <a:rPr lang="en-US"/>
              <a:t>Click to edit Master title style</a:t>
            </a:r>
            <a:endParaRPr lang="en-US" dirty="0"/>
          </a:p>
        </p:txBody>
      </p:sp>
      <p:sp>
        <p:nvSpPr>
          <p:cNvPr id="9" name="Text Placeholder 22"/>
          <p:cNvSpPr>
            <a:spLocks noGrp="1"/>
          </p:cNvSpPr>
          <p:nvPr>
            <p:ph type="body" sz="quarter" idx="13"/>
          </p:nvPr>
        </p:nvSpPr>
        <p:spPr>
          <a:xfrm>
            <a:off x="536223" y="3695002"/>
            <a:ext cx="3200449" cy="342554"/>
          </a:xfrm>
          <a:prstGeom prst="rect">
            <a:avLst/>
          </a:prstGeom>
        </p:spPr>
        <p:txBody>
          <a:bodyPr lIns="64291" tIns="32146" rIns="64291" bIns="32146"/>
          <a:lstStyle>
            <a:lvl1pPr marL="0" marR="0" indent="0" algn="l" defTabSz="482186" rtl="0" eaLnBrk="1" fontAlgn="base" latinLnBrk="0" hangingPunct="1">
              <a:lnSpc>
                <a:spcPts val="1055"/>
              </a:lnSpc>
              <a:spcBef>
                <a:spcPts val="527"/>
              </a:spcBef>
              <a:spcAft>
                <a:spcPct val="0"/>
              </a:spcAft>
              <a:buClrTx/>
              <a:buSzPct val="171000"/>
              <a:buFont typeface="Gill Sans" charset="0"/>
              <a:buNone/>
              <a:tabLst/>
              <a:defRPr sz="900" baseline="0">
                <a:solidFill>
                  <a:srgbClr val="FFFFFF"/>
                </a:solidFill>
                <a:latin typeface="Georgia"/>
                <a:cs typeface="Georgia"/>
              </a:defRPr>
            </a:lvl1pPr>
          </a:lstStyle>
          <a:p>
            <a:pPr lvl="0"/>
            <a:endParaRPr lang="en-US" dirty="0"/>
          </a:p>
        </p:txBody>
      </p:sp>
      <p:sp>
        <p:nvSpPr>
          <p:cNvPr id="10" name="Subtitle 2"/>
          <p:cNvSpPr>
            <a:spLocks noGrp="1"/>
          </p:cNvSpPr>
          <p:nvPr>
            <p:ph type="subTitle" idx="1"/>
          </p:nvPr>
        </p:nvSpPr>
        <p:spPr>
          <a:xfrm>
            <a:off x="536495" y="428119"/>
            <a:ext cx="6400354" cy="180328"/>
          </a:xfrm>
          <a:prstGeom prst="rect">
            <a:avLst/>
          </a:prstGeom>
        </p:spPr>
        <p:txBody>
          <a:bodyPr lIns="64284" tIns="32142" rIns="64284" bIns="32142">
            <a:spAutoFit/>
          </a:bodyPr>
          <a:lstStyle>
            <a:lvl1pPr marL="0" marR="0" indent="0" algn="l" defTabSz="482186" rtl="0" eaLnBrk="1" fontAlgn="base" latinLnBrk="0" hangingPunct="1">
              <a:lnSpc>
                <a:spcPct val="100000"/>
              </a:lnSpc>
              <a:spcBef>
                <a:spcPts val="1582"/>
              </a:spcBef>
              <a:spcAft>
                <a:spcPct val="0"/>
              </a:spcAft>
              <a:buClr>
                <a:schemeClr val="tx2"/>
              </a:buClr>
              <a:buSzPct val="100000"/>
              <a:buFont typeface="Wingdings" charset="2"/>
              <a:buNone/>
              <a:tabLst/>
              <a:defRPr sz="750" b="1" cap="none" baseline="0">
                <a:solidFill>
                  <a:srgbClr val="FFFFFF"/>
                </a:solidFill>
                <a:latin typeface="Arial"/>
                <a:cs typeface="Arial"/>
              </a:defRPr>
            </a:lvl1pPr>
            <a:lvl2pPr marL="241068" indent="0" algn="ctr">
              <a:buNone/>
              <a:defRPr>
                <a:solidFill>
                  <a:schemeClr val="tx1">
                    <a:tint val="75000"/>
                  </a:schemeClr>
                </a:solidFill>
              </a:defRPr>
            </a:lvl2pPr>
            <a:lvl3pPr marL="482137" indent="0" algn="ctr">
              <a:buNone/>
              <a:defRPr>
                <a:solidFill>
                  <a:schemeClr val="tx1">
                    <a:tint val="75000"/>
                  </a:schemeClr>
                </a:solidFill>
              </a:defRPr>
            </a:lvl3pPr>
            <a:lvl4pPr marL="723206" indent="0" algn="ctr">
              <a:buNone/>
              <a:defRPr>
                <a:solidFill>
                  <a:schemeClr val="tx1">
                    <a:tint val="75000"/>
                  </a:schemeClr>
                </a:solidFill>
              </a:defRPr>
            </a:lvl4pPr>
            <a:lvl5pPr marL="964273" indent="0" algn="ctr">
              <a:buNone/>
              <a:defRPr>
                <a:solidFill>
                  <a:schemeClr val="tx1">
                    <a:tint val="75000"/>
                  </a:schemeClr>
                </a:solidFill>
              </a:defRPr>
            </a:lvl5pPr>
            <a:lvl6pPr marL="1205342" indent="0" algn="ctr">
              <a:buNone/>
              <a:defRPr>
                <a:solidFill>
                  <a:schemeClr val="tx1">
                    <a:tint val="75000"/>
                  </a:schemeClr>
                </a:solidFill>
              </a:defRPr>
            </a:lvl6pPr>
            <a:lvl7pPr marL="1446410" indent="0" algn="ctr">
              <a:buNone/>
              <a:defRPr>
                <a:solidFill>
                  <a:schemeClr val="tx1">
                    <a:tint val="75000"/>
                  </a:schemeClr>
                </a:solidFill>
              </a:defRPr>
            </a:lvl7pPr>
            <a:lvl8pPr marL="1687478" indent="0" algn="ctr">
              <a:buNone/>
              <a:defRPr>
                <a:solidFill>
                  <a:schemeClr val="tx1">
                    <a:tint val="75000"/>
                  </a:schemeClr>
                </a:solidFill>
              </a:defRPr>
            </a:lvl8pPr>
            <a:lvl9pPr marL="1928547" indent="0" algn="ctr">
              <a:buNone/>
              <a:defRPr>
                <a:solidFill>
                  <a:schemeClr val="tx1">
                    <a:tint val="75000"/>
                  </a:schemeClr>
                </a:solidFill>
              </a:defRPr>
            </a:lvl9pPr>
          </a:lstStyle>
          <a:p>
            <a:r>
              <a:rPr lang="en-US"/>
              <a:t>Click to edit Master subtitle style</a:t>
            </a:r>
            <a:endParaRPr lang="en-US" dirty="0"/>
          </a:p>
        </p:txBody>
      </p:sp>
      <p:sp>
        <p:nvSpPr>
          <p:cNvPr id="6" name="Footer Placeholder 4"/>
          <p:cNvSpPr>
            <a:spLocks noGrp="1"/>
          </p:cNvSpPr>
          <p:nvPr>
            <p:ph type="ftr" sz="quarter" idx="14"/>
          </p:nvPr>
        </p:nvSpPr>
        <p:spPr>
          <a:xfrm>
            <a:off x="4565651" y="5862638"/>
            <a:ext cx="4073525" cy="755650"/>
          </a:xfrm>
          <a:ln w="3175">
            <a:solidFill>
              <a:schemeClr val="accent3">
                <a:lumMod val="60000"/>
                <a:lumOff val="40000"/>
              </a:schemeClr>
            </a:solidFill>
          </a:ln>
        </p:spPr>
        <p:txBody>
          <a:bodyPr/>
          <a:lstStyle>
            <a:lvl1pPr algn="l" defTabSz="685800" fontAlgn="base">
              <a:spcBef>
                <a:spcPct val="0"/>
              </a:spcBef>
              <a:spcAft>
                <a:spcPct val="0"/>
              </a:spcAft>
              <a:defRPr sz="825">
                <a:solidFill>
                  <a:srgbClr val="33363A"/>
                </a:solidFill>
              </a:defRPr>
            </a:lvl1pPr>
          </a:lstStyle>
          <a:p>
            <a:pPr>
              <a:defRPr/>
            </a:pPr>
            <a:endParaRPr lang="en-US" dirty="0"/>
          </a:p>
        </p:txBody>
      </p:sp>
    </p:spTree>
    <p:extLst>
      <p:ext uri="{BB962C8B-B14F-4D97-AF65-F5344CB8AC3E}">
        <p14:creationId xmlns:p14="http://schemas.microsoft.com/office/powerpoint/2010/main" val="87556922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Slide_Internal sensitive and pre-decisional">
    <p:spTree>
      <p:nvGrpSpPr>
        <p:cNvPr id="1" name=""/>
        <p:cNvGrpSpPr/>
        <p:nvPr/>
      </p:nvGrpSpPr>
      <p:grpSpPr>
        <a:xfrm>
          <a:off x="0" y="0"/>
          <a:ext cx="0" cy="0"/>
          <a:chOff x="0" y="0"/>
          <a:chExt cx="0" cy="0"/>
        </a:xfrm>
      </p:grpSpPr>
      <p:sp>
        <p:nvSpPr>
          <p:cNvPr id="5" name="Freeform 8"/>
          <p:cNvSpPr>
            <a:spLocks noChangeArrowheads="1"/>
          </p:cNvSpPr>
          <p:nvPr userDrawn="1"/>
        </p:nvSpPr>
        <p:spPr bwMode="auto">
          <a:xfrm>
            <a:off x="1" y="-3175"/>
            <a:ext cx="9153525" cy="5491163"/>
          </a:xfrm>
          <a:custGeom>
            <a:avLst/>
            <a:gdLst>
              <a:gd name="T0" fmla="*/ 0 w 13004800"/>
              <a:gd name="T1" fmla="*/ 0 h 7810500"/>
              <a:gd name="T2" fmla="*/ 4628408 w 13004800"/>
              <a:gd name="T3" fmla="*/ 0 h 7810500"/>
              <a:gd name="T4" fmla="*/ 4628408 w 13004800"/>
              <a:gd name="T5" fmla="*/ 2175977 h 7810500"/>
              <a:gd name="T6" fmla="*/ 0 w 13004800"/>
              <a:gd name="T7" fmla="*/ 2714454 h 7810500"/>
              <a:gd name="T8" fmla="*/ 0 w 13004800"/>
              <a:gd name="T9" fmla="*/ 0 h 7810500"/>
              <a:gd name="T10" fmla="*/ 0 60000 65536"/>
              <a:gd name="T11" fmla="*/ 0 60000 65536"/>
              <a:gd name="T12" fmla="*/ 0 60000 65536"/>
              <a:gd name="T13" fmla="*/ 0 60000 65536"/>
              <a:gd name="T14" fmla="*/ 0 60000 65536"/>
              <a:gd name="T15" fmla="*/ 0 w 13004800"/>
              <a:gd name="T16" fmla="*/ 0 h 7810500"/>
              <a:gd name="T17" fmla="*/ 13004800 w 13004800"/>
              <a:gd name="T18" fmla="*/ 7810500 h 7810500"/>
            </a:gdLst>
            <a:ahLst/>
            <a:cxnLst>
              <a:cxn ang="T10">
                <a:pos x="T0" y="T1"/>
              </a:cxn>
              <a:cxn ang="T11">
                <a:pos x="T2" y="T3"/>
              </a:cxn>
              <a:cxn ang="T12">
                <a:pos x="T4" y="T5"/>
              </a:cxn>
              <a:cxn ang="T13">
                <a:pos x="T6" y="T7"/>
              </a:cxn>
              <a:cxn ang="T14">
                <a:pos x="T8" y="T9"/>
              </a:cxn>
            </a:cxnLst>
            <a:rect l="T15" t="T16" r="T17" b="T18"/>
            <a:pathLst>
              <a:path w="13004800" h="7810500">
                <a:moveTo>
                  <a:pt x="0" y="0"/>
                </a:moveTo>
                <a:lnTo>
                  <a:pt x="13004800" y="0"/>
                </a:lnTo>
                <a:lnTo>
                  <a:pt x="13004800" y="6261100"/>
                </a:lnTo>
                <a:lnTo>
                  <a:pt x="0" y="7810500"/>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48211" tIns="24105" rIns="48211" bIns="24105"/>
          <a:lstStyle/>
          <a:p>
            <a:pPr fontAlgn="base">
              <a:spcBef>
                <a:spcPct val="0"/>
              </a:spcBef>
              <a:spcAft>
                <a:spcPct val="0"/>
              </a:spcAft>
            </a:pPr>
            <a:endParaRPr lang="en-US" sz="1350" dirty="0">
              <a:solidFill>
                <a:srgbClr val="101820"/>
              </a:solidFill>
              <a:latin typeface="Arial" pitchFamily="34" charset="0"/>
              <a:ea typeface="ヒラギノ角ゴ ProN W3" pitchFamily="-109" charset="-128"/>
              <a:cs typeface="Arial" pitchFamily="34" charset="0"/>
              <a:sym typeface="Arial" charset="0"/>
            </a:endParaRPr>
          </a:p>
        </p:txBody>
      </p:sp>
      <p:sp>
        <p:nvSpPr>
          <p:cNvPr id="8" name="Title 1"/>
          <p:cNvSpPr>
            <a:spLocks noGrp="1"/>
          </p:cNvSpPr>
          <p:nvPr>
            <p:ph type="title"/>
          </p:nvPr>
        </p:nvSpPr>
        <p:spPr>
          <a:xfrm>
            <a:off x="536223" y="1731245"/>
            <a:ext cx="8102635" cy="1956280"/>
          </a:xfrm>
          <a:prstGeom prst="rect">
            <a:avLst/>
          </a:prstGeom>
        </p:spPr>
        <p:txBody>
          <a:bodyPr lIns="64291" tIns="32146" rIns="64291" bIns="32146"/>
          <a:lstStyle>
            <a:lvl1pPr algn="l">
              <a:defRPr sz="3000" baseline="0">
                <a:solidFill>
                  <a:srgbClr val="FFFFFF"/>
                </a:solidFill>
                <a:latin typeface="Arial"/>
                <a:cs typeface="Arial"/>
              </a:defRPr>
            </a:lvl1pPr>
          </a:lstStyle>
          <a:p>
            <a:r>
              <a:rPr lang="en-US"/>
              <a:t>Click to edit Master title style</a:t>
            </a:r>
            <a:endParaRPr lang="en-US" dirty="0"/>
          </a:p>
        </p:txBody>
      </p:sp>
      <p:sp>
        <p:nvSpPr>
          <p:cNvPr id="9" name="Text Placeholder 22"/>
          <p:cNvSpPr>
            <a:spLocks noGrp="1"/>
          </p:cNvSpPr>
          <p:nvPr>
            <p:ph type="body" sz="quarter" idx="13"/>
          </p:nvPr>
        </p:nvSpPr>
        <p:spPr>
          <a:xfrm>
            <a:off x="536223" y="3695002"/>
            <a:ext cx="3200449" cy="342554"/>
          </a:xfrm>
          <a:prstGeom prst="rect">
            <a:avLst/>
          </a:prstGeom>
        </p:spPr>
        <p:txBody>
          <a:bodyPr lIns="64291" tIns="32146" rIns="64291" bIns="32146"/>
          <a:lstStyle>
            <a:lvl1pPr marL="0" marR="0" indent="0" algn="l" defTabSz="482186" rtl="0" eaLnBrk="1" fontAlgn="base" latinLnBrk="0" hangingPunct="1">
              <a:lnSpc>
                <a:spcPts val="1055"/>
              </a:lnSpc>
              <a:spcBef>
                <a:spcPts val="527"/>
              </a:spcBef>
              <a:spcAft>
                <a:spcPct val="0"/>
              </a:spcAft>
              <a:buClrTx/>
              <a:buSzPct val="171000"/>
              <a:buFont typeface="Gill Sans" charset="0"/>
              <a:buNone/>
              <a:tabLst/>
              <a:defRPr sz="900" baseline="0">
                <a:solidFill>
                  <a:srgbClr val="FFFFFF"/>
                </a:solidFill>
                <a:latin typeface="Georgia"/>
                <a:cs typeface="Georgia"/>
              </a:defRPr>
            </a:lvl1pPr>
          </a:lstStyle>
          <a:p>
            <a:pPr lvl="0"/>
            <a:endParaRPr lang="en-US" dirty="0"/>
          </a:p>
        </p:txBody>
      </p:sp>
      <p:sp>
        <p:nvSpPr>
          <p:cNvPr id="10" name="Subtitle 2"/>
          <p:cNvSpPr>
            <a:spLocks noGrp="1"/>
          </p:cNvSpPr>
          <p:nvPr>
            <p:ph type="subTitle" idx="1"/>
          </p:nvPr>
        </p:nvSpPr>
        <p:spPr>
          <a:xfrm>
            <a:off x="536495" y="428119"/>
            <a:ext cx="6400354" cy="180328"/>
          </a:xfrm>
          <a:prstGeom prst="rect">
            <a:avLst/>
          </a:prstGeom>
        </p:spPr>
        <p:txBody>
          <a:bodyPr lIns="64284" tIns="32142" rIns="64284" bIns="32142">
            <a:spAutoFit/>
          </a:bodyPr>
          <a:lstStyle>
            <a:lvl1pPr marL="0" marR="0" indent="0" algn="l" defTabSz="482186" rtl="0" eaLnBrk="1" fontAlgn="base" latinLnBrk="0" hangingPunct="1">
              <a:lnSpc>
                <a:spcPct val="100000"/>
              </a:lnSpc>
              <a:spcBef>
                <a:spcPts val="1582"/>
              </a:spcBef>
              <a:spcAft>
                <a:spcPct val="0"/>
              </a:spcAft>
              <a:buClr>
                <a:schemeClr val="tx2"/>
              </a:buClr>
              <a:buSzPct val="100000"/>
              <a:buFont typeface="Wingdings" charset="2"/>
              <a:buNone/>
              <a:tabLst/>
              <a:defRPr sz="750" b="1" cap="none" baseline="0">
                <a:solidFill>
                  <a:srgbClr val="FFFFFF"/>
                </a:solidFill>
                <a:latin typeface="Arial"/>
                <a:cs typeface="Arial"/>
              </a:defRPr>
            </a:lvl1pPr>
            <a:lvl2pPr marL="241068" indent="0" algn="ctr">
              <a:buNone/>
              <a:defRPr>
                <a:solidFill>
                  <a:schemeClr val="tx1">
                    <a:tint val="75000"/>
                  </a:schemeClr>
                </a:solidFill>
              </a:defRPr>
            </a:lvl2pPr>
            <a:lvl3pPr marL="482137" indent="0" algn="ctr">
              <a:buNone/>
              <a:defRPr>
                <a:solidFill>
                  <a:schemeClr val="tx1">
                    <a:tint val="75000"/>
                  </a:schemeClr>
                </a:solidFill>
              </a:defRPr>
            </a:lvl3pPr>
            <a:lvl4pPr marL="723206" indent="0" algn="ctr">
              <a:buNone/>
              <a:defRPr>
                <a:solidFill>
                  <a:schemeClr val="tx1">
                    <a:tint val="75000"/>
                  </a:schemeClr>
                </a:solidFill>
              </a:defRPr>
            </a:lvl4pPr>
            <a:lvl5pPr marL="964273" indent="0" algn="ctr">
              <a:buNone/>
              <a:defRPr>
                <a:solidFill>
                  <a:schemeClr val="tx1">
                    <a:tint val="75000"/>
                  </a:schemeClr>
                </a:solidFill>
              </a:defRPr>
            </a:lvl5pPr>
            <a:lvl6pPr marL="1205342" indent="0" algn="ctr">
              <a:buNone/>
              <a:defRPr>
                <a:solidFill>
                  <a:schemeClr val="tx1">
                    <a:tint val="75000"/>
                  </a:schemeClr>
                </a:solidFill>
              </a:defRPr>
            </a:lvl6pPr>
            <a:lvl7pPr marL="1446410" indent="0" algn="ctr">
              <a:buNone/>
              <a:defRPr>
                <a:solidFill>
                  <a:schemeClr val="tx1">
                    <a:tint val="75000"/>
                  </a:schemeClr>
                </a:solidFill>
              </a:defRPr>
            </a:lvl7pPr>
            <a:lvl8pPr marL="1687478" indent="0" algn="ctr">
              <a:buNone/>
              <a:defRPr>
                <a:solidFill>
                  <a:schemeClr val="tx1">
                    <a:tint val="75000"/>
                  </a:schemeClr>
                </a:solidFill>
              </a:defRPr>
            </a:lvl8pPr>
            <a:lvl9pPr marL="1928547" indent="0" algn="ctr">
              <a:buNone/>
              <a:defRPr>
                <a:solidFill>
                  <a:schemeClr val="tx1">
                    <a:tint val="75000"/>
                  </a:schemeClr>
                </a:solidFill>
              </a:defRPr>
            </a:lvl9pPr>
          </a:lstStyle>
          <a:p>
            <a:r>
              <a:rPr lang="en-US"/>
              <a:t>Click to edit Master subtitle style</a:t>
            </a:r>
            <a:endParaRPr lang="en-US" dirty="0"/>
          </a:p>
        </p:txBody>
      </p:sp>
      <p:sp>
        <p:nvSpPr>
          <p:cNvPr id="6" name="Footer Placeholder 4"/>
          <p:cNvSpPr>
            <a:spLocks noGrp="1"/>
          </p:cNvSpPr>
          <p:nvPr>
            <p:ph type="ftr" sz="quarter" idx="14"/>
          </p:nvPr>
        </p:nvSpPr>
        <p:spPr>
          <a:xfrm>
            <a:off x="5784851" y="6037263"/>
            <a:ext cx="2854325" cy="546100"/>
          </a:xfrm>
        </p:spPr>
        <p:txBody>
          <a:bodyPr/>
          <a:lstStyle>
            <a:lvl1pPr algn="l" defTabSz="685800" fontAlgn="base">
              <a:spcBef>
                <a:spcPct val="0"/>
              </a:spcBef>
              <a:spcAft>
                <a:spcPct val="0"/>
              </a:spcAft>
              <a:defRPr sz="900" b="1" i="0">
                <a:solidFill>
                  <a:srgbClr val="33363A"/>
                </a:solidFill>
                <a:latin typeface="Arial"/>
                <a:cs typeface="Arial"/>
              </a:defRPr>
            </a:lvl1pPr>
          </a:lstStyle>
          <a:p>
            <a:pPr>
              <a:defRPr/>
            </a:pPr>
            <a:endParaRPr lang="en-US" dirty="0"/>
          </a:p>
        </p:txBody>
      </p:sp>
    </p:spTree>
    <p:extLst>
      <p:ext uri="{BB962C8B-B14F-4D97-AF65-F5344CB8AC3E}">
        <p14:creationId xmlns:p14="http://schemas.microsoft.com/office/powerpoint/2010/main" val="352535250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_Internal supervisory or confidential information">
    <p:spTree>
      <p:nvGrpSpPr>
        <p:cNvPr id="1" name=""/>
        <p:cNvGrpSpPr/>
        <p:nvPr/>
      </p:nvGrpSpPr>
      <p:grpSpPr>
        <a:xfrm>
          <a:off x="0" y="0"/>
          <a:ext cx="0" cy="0"/>
          <a:chOff x="0" y="0"/>
          <a:chExt cx="0" cy="0"/>
        </a:xfrm>
      </p:grpSpPr>
      <p:sp>
        <p:nvSpPr>
          <p:cNvPr id="5" name="Freeform 8"/>
          <p:cNvSpPr>
            <a:spLocks noChangeArrowheads="1"/>
          </p:cNvSpPr>
          <p:nvPr userDrawn="1"/>
        </p:nvSpPr>
        <p:spPr bwMode="auto">
          <a:xfrm>
            <a:off x="1" y="-3175"/>
            <a:ext cx="9153525" cy="5491163"/>
          </a:xfrm>
          <a:custGeom>
            <a:avLst/>
            <a:gdLst>
              <a:gd name="T0" fmla="*/ 0 w 13004800"/>
              <a:gd name="T1" fmla="*/ 0 h 7810500"/>
              <a:gd name="T2" fmla="*/ 4628408 w 13004800"/>
              <a:gd name="T3" fmla="*/ 0 h 7810500"/>
              <a:gd name="T4" fmla="*/ 4628408 w 13004800"/>
              <a:gd name="T5" fmla="*/ 2175977 h 7810500"/>
              <a:gd name="T6" fmla="*/ 0 w 13004800"/>
              <a:gd name="T7" fmla="*/ 2714454 h 7810500"/>
              <a:gd name="T8" fmla="*/ 0 w 13004800"/>
              <a:gd name="T9" fmla="*/ 0 h 7810500"/>
              <a:gd name="T10" fmla="*/ 0 60000 65536"/>
              <a:gd name="T11" fmla="*/ 0 60000 65536"/>
              <a:gd name="T12" fmla="*/ 0 60000 65536"/>
              <a:gd name="T13" fmla="*/ 0 60000 65536"/>
              <a:gd name="T14" fmla="*/ 0 60000 65536"/>
              <a:gd name="T15" fmla="*/ 0 w 13004800"/>
              <a:gd name="T16" fmla="*/ 0 h 7810500"/>
              <a:gd name="T17" fmla="*/ 13004800 w 13004800"/>
              <a:gd name="T18" fmla="*/ 7810500 h 7810500"/>
            </a:gdLst>
            <a:ahLst/>
            <a:cxnLst>
              <a:cxn ang="T10">
                <a:pos x="T0" y="T1"/>
              </a:cxn>
              <a:cxn ang="T11">
                <a:pos x="T2" y="T3"/>
              </a:cxn>
              <a:cxn ang="T12">
                <a:pos x="T4" y="T5"/>
              </a:cxn>
              <a:cxn ang="T13">
                <a:pos x="T6" y="T7"/>
              </a:cxn>
              <a:cxn ang="T14">
                <a:pos x="T8" y="T9"/>
              </a:cxn>
            </a:cxnLst>
            <a:rect l="T15" t="T16" r="T17" b="T18"/>
            <a:pathLst>
              <a:path w="13004800" h="7810500">
                <a:moveTo>
                  <a:pt x="0" y="0"/>
                </a:moveTo>
                <a:lnTo>
                  <a:pt x="13004800" y="0"/>
                </a:lnTo>
                <a:lnTo>
                  <a:pt x="13004800" y="6261100"/>
                </a:lnTo>
                <a:lnTo>
                  <a:pt x="0" y="7810500"/>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48211" tIns="24105" rIns="48211" bIns="24105"/>
          <a:lstStyle/>
          <a:p>
            <a:pPr fontAlgn="base">
              <a:spcBef>
                <a:spcPct val="0"/>
              </a:spcBef>
              <a:spcAft>
                <a:spcPct val="0"/>
              </a:spcAft>
            </a:pPr>
            <a:endParaRPr lang="en-US" sz="1350" dirty="0">
              <a:solidFill>
                <a:srgbClr val="101820"/>
              </a:solidFill>
              <a:latin typeface="Arial" pitchFamily="34" charset="0"/>
              <a:ea typeface="ヒラギノ角ゴ ProN W3" pitchFamily="-109" charset="-128"/>
              <a:cs typeface="Arial" pitchFamily="34" charset="0"/>
              <a:sym typeface="Arial" charset="0"/>
            </a:endParaRPr>
          </a:p>
        </p:txBody>
      </p:sp>
      <p:sp>
        <p:nvSpPr>
          <p:cNvPr id="8" name="Title 1"/>
          <p:cNvSpPr>
            <a:spLocks noGrp="1"/>
          </p:cNvSpPr>
          <p:nvPr>
            <p:ph type="title"/>
          </p:nvPr>
        </p:nvSpPr>
        <p:spPr>
          <a:xfrm>
            <a:off x="536223" y="1731245"/>
            <a:ext cx="8102635" cy="1956280"/>
          </a:xfrm>
          <a:prstGeom prst="rect">
            <a:avLst/>
          </a:prstGeom>
        </p:spPr>
        <p:txBody>
          <a:bodyPr lIns="64291" tIns="32146" rIns="64291" bIns="32146"/>
          <a:lstStyle>
            <a:lvl1pPr algn="l">
              <a:defRPr sz="3000" baseline="0">
                <a:solidFill>
                  <a:srgbClr val="FFFFFF"/>
                </a:solidFill>
                <a:latin typeface="Arial"/>
                <a:cs typeface="Arial"/>
              </a:defRPr>
            </a:lvl1pPr>
          </a:lstStyle>
          <a:p>
            <a:r>
              <a:rPr lang="en-US"/>
              <a:t>Click to edit Master title style</a:t>
            </a:r>
            <a:endParaRPr lang="en-US" dirty="0"/>
          </a:p>
        </p:txBody>
      </p:sp>
      <p:sp>
        <p:nvSpPr>
          <p:cNvPr id="9" name="Text Placeholder 22"/>
          <p:cNvSpPr>
            <a:spLocks noGrp="1"/>
          </p:cNvSpPr>
          <p:nvPr>
            <p:ph type="body" sz="quarter" idx="13"/>
          </p:nvPr>
        </p:nvSpPr>
        <p:spPr>
          <a:xfrm>
            <a:off x="536223" y="3695002"/>
            <a:ext cx="3200449" cy="342554"/>
          </a:xfrm>
          <a:prstGeom prst="rect">
            <a:avLst/>
          </a:prstGeom>
        </p:spPr>
        <p:txBody>
          <a:bodyPr lIns="64291" tIns="32146" rIns="64291" bIns="32146"/>
          <a:lstStyle>
            <a:lvl1pPr marL="0" marR="0" indent="0" algn="l" defTabSz="482186" rtl="0" eaLnBrk="1" fontAlgn="base" latinLnBrk="0" hangingPunct="1">
              <a:lnSpc>
                <a:spcPts val="1055"/>
              </a:lnSpc>
              <a:spcBef>
                <a:spcPts val="527"/>
              </a:spcBef>
              <a:spcAft>
                <a:spcPct val="0"/>
              </a:spcAft>
              <a:buClrTx/>
              <a:buSzPct val="171000"/>
              <a:buFont typeface="Gill Sans" charset="0"/>
              <a:buNone/>
              <a:tabLst/>
              <a:defRPr sz="900" baseline="0">
                <a:solidFill>
                  <a:srgbClr val="FFFFFF"/>
                </a:solidFill>
                <a:latin typeface="Georgia"/>
                <a:cs typeface="Georgia"/>
              </a:defRPr>
            </a:lvl1pPr>
          </a:lstStyle>
          <a:p>
            <a:pPr lvl="0"/>
            <a:endParaRPr lang="en-US" dirty="0"/>
          </a:p>
        </p:txBody>
      </p:sp>
      <p:sp>
        <p:nvSpPr>
          <p:cNvPr id="10" name="Subtitle 2"/>
          <p:cNvSpPr>
            <a:spLocks noGrp="1"/>
          </p:cNvSpPr>
          <p:nvPr>
            <p:ph type="subTitle" idx="1"/>
          </p:nvPr>
        </p:nvSpPr>
        <p:spPr>
          <a:xfrm>
            <a:off x="536495" y="428119"/>
            <a:ext cx="6400354" cy="180328"/>
          </a:xfrm>
          <a:prstGeom prst="rect">
            <a:avLst/>
          </a:prstGeom>
        </p:spPr>
        <p:txBody>
          <a:bodyPr lIns="64284" tIns="32142" rIns="64284" bIns="32142">
            <a:spAutoFit/>
          </a:bodyPr>
          <a:lstStyle>
            <a:lvl1pPr marL="0" marR="0" indent="0" algn="l" defTabSz="482186" rtl="0" eaLnBrk="1" fontAlgn="base" latinLnBrk="0" hangingPunct="1">
              <a:lnSpc>
                <a:spcPct val="100000"/>
              </a:lnSpc>
              <a:spcBef>
                <a:spcPts val="1582"/>
              </a:spcBef>
              <a:spcAft>
                <a:spcPct val="0"/>
              </a:spcAft>
              <a:buClr>
                <a:schemeClr val="tx2"/>
              </a:buClr>
              <a:buSzPct val="100000"/>
              <a:buFont typeface="Wingdings" charset="2"/>
              <a:buNone/>
              <a:tabLst/>
              <a:defRPr sz="750" b="1" cap="none" baseline="0">
                <a:solidFill>
                  <a:srgbClr val="FFFFFF"/>
                </a:solidFill>
                <a:latin typeface="Arial"/>
                <a:cs typeface="Arial"/>
              </a:defRPr>
            </a:lvl1pPr>
            <a:lvl2pPr marL="241068" indent="0" algn="ctr">
              <a:buNone/>
              <a:defRPr>
                <a:solidFill>
                  <a:schemeClr val="tx1">
                    <a:tint val="75000"/>
                  </a:schemeClr>
                </a:solidFill>
              </a:defRPr>
            </a:lvl2pPr>
            <a:lvl3pPr marL="482137" indent="0" algn="ctr">
              <a:buNone/>
              <a:defRPr>
                <a:solidFill>
                  <a:schemeClr val="tx1">
                    <a:tint val="75000"/>
                  </a:schemeClr>
                </a:solidFill>
              </a:defRPr>
            </a:lvl3pPr>
            <a:lvl4pPr marL="723206" indent="0" algn="ctr">
              <a:buNone/>
              <a:defRPr>
                <a:solidFill>
                  <a:schemeClr val="tx1">
                    <a:tint val="75000"/>
                  </a:schemeClr>
                </a:solidFill>
              </a:defRPr>
            </a:lvl4pPr>
            <a:lvl5pPr marL="964273" indent="0" algn="ctr">
              <a:buNone/>
              <a:defRPr>
                <a:solidFill>
                  <a:schemeClr val="tx1">
                    <a:tint val="75000"/>
                  </a:schemeClr>
                </a:solidFill>
              </a:defRPr>
            </a:lvl5pPr>
            <a:lvl6pPr marL="1205342" indent="0" algn="ctr">
              <a:buNone/>
              <a:defRPr>
                <a:solidFill>
                  <a:schemeClr val="tx1">
                    <a:tint val="75000"/>
                  </a:schemeClr>
                </a:solidFill>
              </a:defRPr>
            </a:lvl6pPr>
            <a:lvl7pPr marL="1446410" indent="0" algn="ctr">
              <a:buNone/>
              <a:defRPr>
                <a:solidFill>
                  <a:schemeClr val="tx1">
                    <a:tint val="75000"/>
                  </a:schemeClr>
                </a:solidFill>
              </a:defRPr>
            </a:lvl7pPr>
            <a:lvl8pPr marL="1687478" indent="0" algn="ctr">
              <a:buNone/>
              <a:defRPr>
                <a:solidFill>
                  <a:schemeClr val="tx1">
                    <a:tint val="75000"/>
                  </a:schemeClr>
                </a:solidFill>
              </a:defRPr>
            </a:lvl8pPr>
            <a:lvl9pPr marL="1928547" indent="0" algn="ctr">
              <a:buNone/>
              <a:defRPr>
                <a:solidFill>
                  <a:schemeClr val="tx1">
                    <a:tint val="75000"/>
                  </a:schemeClr>
                </a:solidFill>
              </a:defRPr>
            </a:lvl9pPr>
          </a:lstStyle>
          <a:p>
            <a:r>
              <a:rPr lang="en-US"/>
              <a:t>Click to edit Master subtitle style</a:t>
            </a:r>
            <a:endParaRPr lang="en-US" dirty="0"/>
          </a:p>
        </p:txBody>
      </p:sp>
      <p:sp>
        <p:nvSpPr>
          <p:cNvPr id="6" name="Footer Placeholder 4"/>
          <p:cNvSpPr>
            <a:spLocks noGrp="1"/>
          </p:cNvSpPr>
          <p:nvPr>
            <p:ph type="ftr" sz="quarter" idx="14"/>
          </p:nvPr>
        </p:nvSpPr>
        <p:spPr>
          <a:xfrm>
            <a:off x="5033963" y="6042027"/>
            <a:ext cx="3600450" cy="544513"/>
          </a:xfrm>
        </p:spPr>
        <p:txBody>
          <a:bodyPr/>
          <a:lstStyle>
            <a:lvl1pPr algn="l" defTabSz="685800" fontAlgn="base">
              <a:spcBef>
                <a:spcPct val="0"/>
              </a:spcBef>
              <a:spcAft>
                <a:spcPct val="0"/>
              </a:spcAft>
              <a:defRPr sz="900" b="1" i="0">
                <a:ln>
                  <a:noFill/>
                </a:ln>
                <a:solidFill>
                  <a:srgbClr val="33363A"/>
                </a:solidFill>
                <a:latin typeface="Arial"/>
                <a:cs typeface="Arial"/>
              </a:defRPr>
            </a:lvl1pPr>
          </a:lstStyle>
          <a:p>
            <a:pPr>
              <a:defRPr/>
            </a:pPr>
            <a:endParaRPr lang="en-US" dirty="0"/>
          </a:p>
        </p:txBody>
      </p:sp>
    </p:spTree>
    <p:extLst>
      <p:ext uri="{BB962C8B-B14F-4D97-AF65-F5344CB8AC3E}">
        <p14:creationId xmlns:p14="http://schemas.microsoft.com/office/powerpoint/2010/main" val="210894712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350183"/>
            <a:ext cx="4038600" cy="4525963"/>
          </a:xfrm>
          <a:prstGeom prst="rect">
            <a:avLst/>
          </a:prstGeom>
        </p:spPr>
        <p:txBody>
          <a:bodyPr/>
          <a:lstStyle>
            <a:lvl1pPr>
              <a:defRPr sz="2000"/>
            </a:lvl1pPr>
            <a:lvl2pPr>
              <a:spcBef>
                <a:spcPts val="1000"/>
              </a:spcBef>
              <a:defRPr sz="1800"/>
            </a:lvl2pPr>
            <a:lvl3pPr>
              <a:spcBef>
                <a:spcPts val="1000"/>
              </a:spcBef>
              <a:defRPr sz="16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350183"/>
            <a:ext cx="4038600" cy="4525963"/>
          </a:xfrm>
          <a:prstGeom prst="rect">
            <a:avLst/>
          </a:prstGeom>
        </p:spPr>
        <p:txBody>
          <a:bodyPr/>
          <a:lstStyle>
            <a:lvl1pPr>
              <a:defRPr sz="2000"/>
            </a:lvl1pPr>
            <a:lvl2pPr>
              <a:spcBef>
                <a:spcPts val="1000"/>
              </a:spcBef>
              <a:defRPr sz="1800"/>
            </a:lvl2pPr>
            <a:lvl3pPr>
              <a:spcBef>
                <a:spcPts val="1000"/>
              </a:spcBef>
              <a:defRPr sz="16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13" name="Title Placeholder 1"/>
          <p:cNvSpPr>
            <a:spLocks noGrp="1"/>
          </p:cNvSpPr>
          <p:nvPr>
            <p:ph type="title"/>
          </p:nvPr>
        </p:nvSpPr>
        <p:spPr>
          <a:xfrm>
            <a:off x="553641" y="274637"/>
            <a:ext cx="8036720" cy="743347"/>
          </a:xfrm>
          <a:prstGeom prst="rect">
            <a:avLst/>
          </a:prstGeom>
        </p:spPr>
        <p:txBody>
          <a:bodyPr rtlCol="0">
            <a:normAutofit/>
          </a:bodyPr>
          <a:lstStyle/>
          <a:p>
            <a:r>
              <a:rPr lang="en-US"/>
              <a:t>Click to edit Master title style</a:t>
            </a:r>
            <a:endParaRPr lang="en-US" dirty="0"/>
          </a:p>
        </p:txBody>
      </p:sp>
      <p:sp>
        <p:nvSpPr>
          <p:cNvPr id="5" name="Date Placeholder 3"/>
          <p:cNvSpPr>
            <a:spLocks noGrp="1"/>
          </p:cNvSpPr>
          <p:nvPr>
            <p:ph type="dt" sz="half" idx="10"/>
          </p:nvPr>
        </p:nvSpPr>
        <p:spPr/>
        <p:txBody>
          <a:bodyPr/>
          <a:lstStyle>
            <a:lvl1pPr algn="ctr" defTabSz="914400" fontAlgn="base">
              <a:spcBef>
                <a:spcPct val="0"/>
              </a:spcBef>
              <a:spcAft>
                <a:spcPct val="0"/>
              </a:spcAft>
              <a:defRPr sz="1200">
                <a:solidFill>
                  <a:srgbClr val="101820">
                    <a:tint val="75000"/>
                  </a:srgbClr>
                </a:solidFill>
              </a:defRPr>
            </a:lvl1pPr>
          </a:lstStyle>
          <a:p>
            <a:pPr>
              <a:defRPr/>
            </a:pPr>
            <a:endParaRPr lang="en-US" dirty="0"/>
          </a:p>
        </p:txBody>
      </p:sp>
      <p:sp>
        <p:nvSpPr>
          <p:cNvPr id="6" name="Footer Placeholder 4"/>
          <p:cNvSpPr>
            <a:spLocks noGrp="1"/>
          </p:cNvSpPr>
          <p:nvPr>
            <p:ph type="ftr" sz="quarter" idx="11"/>
          </p:nvPr>
        </p:nvSpPr>
        <p:spPr/>
        <p:txBody>
          <a:bodyPr/>
          <a:lstStyle>
            <a:lvl1pPr algn="r" defTabSz="914400" fontAlgn="base">
              <a:spcBef>
                <a:spcPct val="0"/>
              </a:spcBef>
              <a:spcAft>
                <a:spcPct val="0"/>
              </a:spcAft>
              <a:defRPr sz="1200">
                <a:solidFill>
                  <a:srgbClr val="101820">
                    <a:tint val="75000"/>
                  </a:srgbClr>
                </a:solidFill>
                <a:latin typeface="Arial"/>
                <a:cs typeface="Arial"/>
              </a:defRPr>
            </a:lvl1pPr>
          </a:lstStyle>
          <a:p>
            <a:pPr>
              <a:defRPr/>
            </a:pPr>
            <a:endParaRPr lang="en-US" dirty="0"/>
          </a:p>
        </p:txBody>
      </p:sp>
    </p:spTree>
    <p:extLst>
      <p:ext uri="{BB962C8B-B14F-4D97-AF65-F5344CB8AC3E}">
        <p14:creationId xmlns:p14="http://schemas.microsoft.com/office/powerpoint/2010/main" val="35211097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Numbered list">
  <p:cSld name="Numbered list">
    <p:spTree>
      <p:nvGrpSpPr>
        <p:cNvPr id="1" name="Shape 36"/>
        <p:cNvGrpSpPr/>
        <p:nvPr/>
      </p:nvGrpSpPr>
      <p:grpSpPr>
        <a:xfrm>
          <a:off x="0" y="0"/>
          <a:ext cx="0" cy="0"/>
          <a:chOff x="0" y="0"/>
          <a:chExt cx="0" cy="0"/>
        </a:xfrm>
      </p:grpSpPr>
      <p:sp>
        <p:nvSpPr>
          <p:cNvPr id="37" name="Google Shape;37;p5"/>
          <p:cNvSpPr txBox="1">
            <a:spLocks noGrp="1"/>
          </p:cNvSpPr>
          <p:nvPr>
            <p:ph type="body" idx="1"/>
          </p:nvPr>
        </p:nvSpPr>
        <p:spPr>
          <a:xfrm>
            <a:off x="553643" y="1549400"/>
            <a:ext cx="8036719" cy="4199647"/>
          </a:xfrm>
          <a:prstGeom prst="rect">
            <a:avLst/>
          </a:prstGeom>
          <a:noFill/>
          <a:ln>
            <a:noFill/>
          </a:ln>
        </p:spPr>
        <p:txBody>
          <a:bodyPr spcFirstLastPara="1" wrap="square" lIns="91425" tIns="45700" rIns="91425" bIns="45700" anchor="t" anchorCtr="0"/>
          <a:lstStyle>
            <a:lvl1pPr marL="457200" marR="0" lvl="0" indent="-355600" algn="l" rtl="0">
              <a:lnSpc>
                <a:spcPct val="130000"/>
              </a:lnSpc>
              <a:spcBef>
                <a:spcPts val="1000"/>
              </a:spcBef>
              <a:spcAft>
                <a:spcPts val="0"/>
              </a:spcAft>
              <a:buClr>
                <a:srgbClr val="101820"/>
              </a:buClr>
              <a:buSzPts val="2000"/>
              <a:buFont typeface="Georgia"/>
              <a:buAutoNum type="arabicPeriod"/>
              <a:defRPr sz="2000" b="0" i="0" u="none" strike="noStrike" cap="none">
                <a:solidFill>
                  <a:srgbClr val="101820"/>
                </a:solidFill>
                <a:latin typeface="Georgia"/>
                <a:ea typeface="Georgia"/>
                <a:cs typeface="Georgia"/>
                <a:sym typeface="Georgia"/>
              </a:defRPr>
            </a:lvl1pPr>
            <a:lvl2pPr marL="914400" marR="0" lvl="1" indent="-342900" algn="l" rtl="0">
              <a:spcBef>
                <a:spcPts val="1000"/>
              </a:spcBef>
              <a:spcAft>
                <a:spcPts val="0"/>
              </a:spcAft>
              <a:buClr>
                <a:srgbClr val="101820"/>
              </a:buClr>
              <a:buSzPts val="1800"/>
              <a:buFont typeface="Georgia"/>
              <a:buAutoNum type="alphaLcPeriod"/>
              <a:defRPr sz="1800" b="0" i="0" u="none" strike="noStrike" cap="none">
                <a:solidFill>
                  <a:srgbClr val="101820"/>
                </a:solidFill>
                <a:latin typeface="Georgia"/>
                <a:ea typeface="Georgia"/>
                <a:cs typeface="Georgia"/>
                <a:sym typeface="Georgia"/>
              </a:defRPr>
            </a:lvl2pPr>
            <a:lvl3pPr marL="1371600" marR="0" lvl="2" indent="-330200" algn="l" rtl="0">
              <a:spcBef>
                <a:spcPts val="1000"/>
              </a:spcBef>
              <a:spcAft>
                <a:spcPts val="0"/>
              </a:spcAft>
              <a:buClr>
                <a:srgbClr val="101820"/>
              </a:buClr>
              <a:buSzPts val="1600"/>
              <a:buFont typeface="Noto Sans Symbols"/>
              <a:buChar char="▪"/>
              <a:defRPr sz="1600" b="0" i="0" u="none" strike="noStrike" cap="none">
                <a:solidFill>
                  <a:srgbClr val="101820"/>
                </a:solidFill>
                <a:latin typeface="Georgia"/>
                <a:ea typeface="Georgia"/>
                <a:cs typeface="Georgia"/>
                <a:sym typeface="Georgia"/>
              </a:defRPr>
            </a:lvl3pPr>
            <a:lvl4pPr marL="1828800" marR="0" lvl="3" indent="-342900" algn="l" rtl="0">
              <a:spcBef>
                <a:spcPts val="36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4pPr>
            <a:lvl5pPr marL="2286000" marR="0" lvl="4" indent="-342900" algn="l" rtl="0">
              <a:spcBef>
                <a:spcPts val="36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9pPr>
          </a:lstStyle>
          <a:p>
            <a:pPr lvl="0"/>
            <a:r>
              <a:rPr lang="en-US"/>
              <a:t>Edit Master text styles</a:t>
            </a:r>
          </a:p>
        </p:txBody>
      </p:sp>
      <p:sp>
        <p:nvSpPr>
          <p:cNvPr id="38" name="Google Shape;38;p5"/>
          <p:cNvSpPr txBox="1">
            <a:spLocks noGrp="1"/>
          </p:cNvSpPr>
          <p:nvPr>
            <p:ph type="title"/>
          </p:nvPr>
        </p:nvSpPr>
        <p:spPr>
          <a:xfrm>
            <a:off x="553641" y="452437"/>
            <a:ext cx="8036720" cy="743347"/>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dk1"/>
              </a:buClr>
              <a:buSzPts val="2800"/>
              <a:buFont typeface="Georgia"/>
              <a:buNone/>
              <a:defRPr sz="2800" b="0" i="0" u="none" strike="noStrike" cap="none">
                <a:solidFill>
                  <a:schemeClr val="dk1"/>
                </a:solidFill>
                <a:latin typeface="Georgia"/>
                <a:ea typeface="Georgia"/>
                <a:cs typeface="Georgia"/>
                <a:sym typeface="Georg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r>
              <a:rPr lang="en-US"/>
              <a:t>Click to edit Master title style</a:t>
            </a:r>
            <a:endParaRPr/>
          </a:p>
        </p:txBody>
      </p:sp>
      <p:sp>
        <p:nvSpPr>
          <p:cNvPr id="39" name="Google Shape;39;p5"/>
          <p:cNvSpPr txBox="1">
            <a:spLocks noGrp="1"/>
          </p:cNvSpPr>
          <p:nvPr>
            <p:ph type="dt" idx="10"/>
          </p:nvPr>
        </p:nvSpPr>
        <p:spPr>
          <a:xfrm>
            <a:off x="3182568" y="6081189"/>
            <a:ext cx="2133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98A"/>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2pPr>
            <a:lvl3pPr marR="0" lvl="2"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3pPr>
            <a:lvl4pPr marR="0" lvl="3"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4pPr>
            <a:lvl5pPr marR="0" lvl="4"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5pPr>
            <a:lvl6pPr marR="0" lvl="5"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6pPr>
            <a:lvl7pPr marR="0" lvl="6"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7pPr>
            <a:lvl8pPr marR="0" lvl="7"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8pPr>
            <a:lvl9pPr marR="0" lvl="8"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9pPr>
          </a:lstStyle>
          <a:p>
            <a:endParaRPr lang="en-US" dirty="0"/>
          </a:p>
        </p:txBody>
      </p:sp>
      <p:sp>
        <p:nvSpPr>
          <p:cNvPr id="40" name="Google Shape;40;p5"/>
          <p:cNvSpPr txBox="1">
            <a:spLocks noGrp="1"/>
          </p:cNvSpPr>
          <p:nvPr>
            <p:ph type="ftr" idx="11"/>
          </p:nvPr>
        </p:nvSpPr>
        <p:spPr>
          <a:xfrm>
            <a:off x="5694760" y="6081189"/>
            <a:ext cx="2895600" cy="365125"/>
          </a:xfrm>
          <a:prstGeom prst="rect">
            <a:avLst/>
          </a:prstGeom>
          <a:noFill/>
          <a:ln>
            <a:noFill/>
          </a:ln>
        </p:spPr>
        <p:txBody>
          <a:bodyPr spcFirstLastPara="1" wrap="square" lIns="91425" tIns="45700" rIns="91425" bIns="45700" anchor="ctr" anchorCtr="0"/>
          <a:lstStyle>
            <a:lvl1pPr marR="0" lvl="0" algn="r" rtl="0">
              <a:spcBef>
                <a:spcPts val="0"/>
              </a:spcBef>
              <a:spcAft>
                <a:spcPts val="0"/>
              </a:spcAft>
              <a:buSzPts val="1400"/>
              <a:buNone/>
              <a:defRPr sz="1200" b="0" i="0" u="none" strike="noStrike" cap="none">
                <a:solidFill>
                  <a:srgbClr val="88898A"/>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2pPr>
            <a:lvl3pPr marR="0" lvl="2"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3pPr>
            <a:lvl4pPr marR="0" lvl="3"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4pPr>
            <a:lvl5pPr marR="0" lvl="4"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5pPr>
            <a:lvl6pPr marR="0" lvl="5"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6pPr>
            <a:lvl7pPr marR="0" lvl="6"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7pPr>
            <a:lvl8pPr marR="0" lvl="7"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8pPr>
            <a:lvl9pPr marR="0" lvl="8"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9pPr>
          </a:lstStyle>
          <a:p>
            <a:fld id="{022636EB-ADE8-A646-A11D-FED0A955D1AA}" type="slidenum">
              <a:rPr lang="en-US" smtClean="0"/>
              <a:pPr/>
              <a:t>‹#›</a:t>
            </a:fld>
            <a:endParaRPr lang="en-US" dirty="0"/>
          </a:p>
        </p:txBody>
      </p:sp>
    </p:spTree>
    <p:extLst>
      <p:ext uri="{BB962C8B-B14F-4D97-AF65-F5344CB8AC3E}">
        <p14:creationId xmlns:p14="http://schemas.microsoft.com/office/powerpoint/2010/main" val="28271052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41"/>
        <p:cNvGrpSpPr/>
        <p:nvPr/>
      </p:nvGrpSpPr>
      <p:grpSpPr>
        <a:xfrm>
          <a:off x="0" y="0"/>
          <a:ext cx="0" cy="0"/>
          <a:chOff x="0" y="0"/>
          <a:chExt cx="0" cy="0"/>
        </a:xfrm>
      </p:grpSpPr>
      <p:sp>
        <p:nvSpPr>
          <p:cNvPr id="42" name="Google Shape;42;p6"/>
          <p:cNvSpPr txBox="1">
            <a:spLocks noGrp="1"/>
          </p:cNvSpPr>
          <p:nvPr>
            <p:ph type="body" idx="1"/>
          </p:nvPr>
        </p:nvSpPr>
        <p:spPr>
          <a:xfrm>
            <a:off x="553644" y="2098849"/>
            <a:ext cx="3847345" cy="3621015"/>
          </a:xfrm>
          <a:prstGeom prst="rect">
            <a:avLst/>
          </a:prstGeom>
          <a:noFill/>
          <a:ln>
            <a:noFill/>
          </a:ln>
        </p:spPr>
        <p:txBody>
          <a:bodyPr spcFirstLastPara="1" wrap="square" lIns="91425" tIns="45700" rIns="91425" bIns="45700" anchor="t" anchorCtr="0"/>
          <a:lstStyle>
            <a:lvl1pPr marL="457200" marR="0" lvl="0" indent="-355600" algn="l" rtl="0">
              <a:lnSpc>
                <a:spcPct val="120000"/>
              </a:lnSpc>
              <a:spcBef>
                <a:spcPts val="1000"/>
              </a:spcBef>
              <a:spcAft>
                <a:spcPts val="0"/>
              </a:spcAft>
              <a:buClr>
                <a:schemeClr val="dk2"/>
              </a:buClr>
              <a:buSzPts val="2000"/>
              <a:buFont typeface="Noto Sans Symbols"/>
              <a:buChar char="▪"/>
              <a:defRPr sz="2000" b="0" i="0" u="none" strike="noStrike" cap="none">
                <a:solidFill>
                  <a:schemeClr val="dk1"/>
                </a:solidFill>
                <a:latin typeface="Georgia"/>
                <a:ea typeface="Georgia"/>
                <a:cs typeface="Georgia"/>
                <a:sym typeface="Georgia"/>
              </a:defRPr>
            </a:lvl1pPr>
            <a:lvl2pPr marL="914400" marR="0" lvl="1" indent="-285750" algn="l" rtl="0">
              <a:spcBef>
                <a:spcPts val="1000"/>
              </a:spcBef>
              <a:spcAft>
                <a:spcPts val="0"/>
              </a:spcAft>
              <a:buClr>
                <a:schemeClr val="dk2"/>
              </a:buClr>
              <a:buSzPts val="900"/>
              <a:buFont typeface="Noto Sans Symbols"/>
              <a:buChar char="◻"/>
              <a:defRPr sz="1800" b="0" i="0" u="none" strike="noStrike" cap="none">
                <a:solidFill>
                  <a:schemeClr val="dk1"/>
                </a:solidFill>
                <a:latin typeface="Georgia"/>
                <a:ea typeface="Georgia"/>
                <a:cs typeface="Georgia"/>
                <a:sym typeface="Georgia"/>
              </a:defRPr>
            </a:lvl2pPr>
            <a:lvl3pPr marL="1371600" marR="0" lvl="2" indent="-342900" algn="l" rtl="0">
              <a:spcBef>
                <a:spcPts val="100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3pPr>
            <a:lvl4pPr marL="1828800" marR="0" lvl="3" indent="-330200" algn="l" rtl="0">
              <a:spcBef>
                <a:spcPts val="320"/>
              </a:spcBef>
              <a:spcAft>
                <a:spcPts val="0"/>
              </a:spcAft>
              <a:buClr>
                <a:schemeClr val="dk1"/>
              </a:buClr>
              <a:buSzPts val="1600"/>
              <a:buFont typeface="Arial"/>
              <a:buChar char="–"/>
              <a:defRPr sz="1600" b="0" i="0" u="none" strike="noStrike" cap="none">
                <a:solidFill>
                  <a:schemeClr val="dk1"/>
                </a:solidFill>
                <a:latin typeface="Georgia"/>
                <a:ea typeface="Georgia"/>
                <a:cs typeface="Georgia"/>
                <a:sym typeface="Georgia"/>
              </a:defRPr>
            </a:lvl4pPr>
            <a:lvl5pPr marL="2286000" marR="0" lvl="4" indent="-330200" algn="l" rtl="0">
              <a:spcBef>
                <a:spcPts val="320"/>
              </a:spcBef>
              <a:spcAft>
                <a:spcPts val="0"/>
              </a:spcAft>
              <a:buClr>
                <a:schemeClr val="dk1"/>
              </a:buClr>
              <a:buSzPts val="1600"/>
              <a:buFont typeface="Arial"/>
              <a:buChar char="»"/>
              <a:defRPr sz="1600" b="0" i="0" u="none" strike="noStrike" cap="none">
                <a:solidFill>
                  <a:schemeClr val="dk1"/>
                </a:solidFill>
                <a:latin typeface="Georgia"/>
                <a:ea typeface="Georgia"/>
                <a:cs typeface="Georgia"/>
                <a:sym typeface="Georgia"/>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Georgia"/>
                <a:ea typeface="Georgia"/>
                <a:cs typeface="Georgia"/>
                <a:sym typeface="Georgia"/>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Georgia"/>
                <a:ea typeface="Georgia"/>
                <a:cs typeface="Georgia"/>
                <a:sym typeface="Georgia"/>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Georgia"/>
                <a:ea typeface="Georgia"/>
                <a:cs typeface="Georgia"/>
                <a:sym typeface="Georgia"/>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Georgia"/>
                <a:ea typeface="Georgia"/>
                <a:cs typeface="Georgia"/>
                <a:sym typeface="Georgia"/>
              </a:defRPr>
            </a:lvl9pPr>
          </a:lstStyle>
          <a:p>
            <a:pPr lvl="0"/>
            <a:r>
              <a:rPr lang="en-US"/>
              <a:t>Edit Master text styles</a:t>
            </a:r>
          </a:p>
        </p:txBody>
      </p:sp>
      <p:sp>
        <p:nvSpPr>
          <p:cNvPr id="43" name="Google Shape;43;p6"/>
          <p:cNvSpPr txBox="1">
            <a:spLocks noGrp="1"/>
          </p:cNvSpPr>
          <p:nvPr>
            <p:ph type="body" idx="2"/>
          </p:nvPr>
        </p:nvSpPr>
        <p:spPr>
          <a:xfrm>
            <a:off x="4741504" y="1579098"/>
            <a:ext cx="3848856" cy="371679"/>
          </a:xfrm>
          <a:prstGeom prst="rect">
            <a:avLst/>
          </a:prstGeom>
          <a:noFill/>
          <a:ln>
            <a:noFill/>
          </a:ln>
        </p:spPr>
        <p:txBody>
          <a:bodyPr spcFirstLastPara="1" wrap="square" lIns="91425" tIns="45700" rIns="91425" bIns="45700" anchor="b" anchorCtr="0"/>
          <a:lstStyle>
            <a:lvl1pPr marL="457200" marR="0" lvl="0" indent="-228600" algn="l" rtl="0">
              <a:lnSpc>
                <a:spcPct val="130000"/>
              </a:lnSpc>
              <a:spcBef>
                <a:spcPts val="1000"/>
              </a:spcBef>
              <a:spcAft>
                <a:spcPts val="0"/>
              </a:spcAft>
              <a:buClr>
                <a:schemeClr val="dk2"/>
              </a:buClr>
              <a:buSzPts val="2000"/>
              <a:buFont typeface="Noto Sans Symbols"/>
              <a:buNone/>
              <a:defRPr sz="2000" b="1" i="0" u="none" strike="noStrike" cap="none">
                <a:solidFill>
                  <a:schemeClr val="dk1"/>
                </a:solidFill>
                <a:latin typeface="Georgia"/>
                <a:ea typeface="Georgia"/>
                <a:cs typeface="Georgia"/>
                <a:sym typeface="Georgia"/>
              </a:defRPr>
            </a:lvl1pPr>
            <a:lvl2pPr marL="914400" marR="0" lvl="1" indent="-228600" algn="l" rtl="0">
              <a:spcBef>
                <a:spcPts val="1000"/>
              </a:spcBef>
              <a:spcAft>
                <a:spcPts val="0"/>
              </a:spcAft>
              <a:buClr>
                <a:schemeClr val="dk2"/>
              </a:buClr>
              <a:buSzPts val="1000"/>
              <a:buFont typeface="Noto Sans Symbols"/>
              <a:buNone/>
              <a:defRPr sz="2000" b="1" i="0" u="none" strike="noStrike" cap="none">
                <a:solidFill>
                  <a:schemeClr val="dk1"/>
                </a:solidFill>
                <a:latin typeface="Georgia"/>
                <a:ea typeface="Georgia"/>
                <a:cs typeface="Georgia"/>
                <a:sym typeface="Georgia"/>
              </a:defRPr>
            </a:lvl2pPr>
            <a:lvl3pPr marL="1371600" marR="0" lvl="2" indent="-228600" algn="l" rtl="0">
              <a:spcBef>
                <a:spcPts val="1000"/>
              </a:spcBef>
              <a:spcAft>
                <a:spcPts val="0"/>
              </a:spcAft>
              <a:buClr>
                <a:schemeClr val="dk1"/>
              </a:buClr>
              <a:buSzPts val="1800"/>
              <a:buFont typeface="Arial"/>
              <a:buNone/>
              <a:defRPr sz="1800" b="1" i="0" u="none" strike="noStrike" cap="none">
                <a:solidFill>
                  <a:schemeClr val="dk1"/>
                </a:solidFill>
                <a:latin typeface="Georgia"/>
                <a:ea typeface="Georgia"/>
                <a:cs typeface="Georgia"/>
                <a:sym typeface="Georgia"/>
              </a:defRPr>
            </a:lvl3pPr>
            <a:lvl4pPr marL="1828800" marR="0" lvl="3" indent="-228600" algn="l" rtl="0">
              <a:spcBef>
                <a:spcPts val="320"/>
              </a:spcBef>
              <a:spcAft>
                <a:spcPts val="0"/>
              </a:spcAft>
              <a:buClr>
                <a:schemeClr val="dk1"/>
              </a:buClr>
              <a:buSzPts val="1600"/>
              <a:buFont typeface="Arial"/>
              <a:buNone/>
              <a:defRPr sz="1600" b="1" i="0" u="none" strike="noStrike" cap="none">
                <a:solidFill>
                  <a:schemeClr val="dk1"/>
                </a:solidFill>
                <a:latin typeface="Georgia"/>
                <a:ea typeface="Georgia"/>
                <a:cs typeface="Georgia"/>
                <a:sym typeface="Georgia"/>
              </a:defRPr>
            </a:lvl4pPr>
            <a:lvl5pPr marL="2286000" marR="0" lvl="4" indent="-228600" algn="l" rtl="0">
              <a:spcBef>
                <a:spcPts val="320"/>
              </a:spcBef>
              <a:spcAft>
                <a:spcPts val="0"/>
              </a:spcAft>
              <a:buClr>
                <a:schemeClr val="dk1"/>
              </a:buClr>
              <a:buSzPts val="1600"/>
              <a:buFont typeface="Arial"/>
              <a:buNone/>
              <a:defRPr sz="1600" b="1" i="0" u="none" strike="noStrike" cap="none">
                <a:solidFill>
                  <a:schemeClr val="dk1"/>
                </a:solidFill>
                <a:latin typeface="Georgia"/>
                <a:ea typeface="Georgia"/>
                <a:cs typeface="Georgia"/>
                <a:sym typeface="Georgia"/>
              </a:defRPr>
            </a:lvl5pPr>
            <a:lvl6pPr marL="2743200" marR="0" lvl="5" indent="-228600" algn="l" rtl="0">
              <a:spcBef>
                <a:spcPts val="320"/>
              </a:spcBef>
              <a:spcAft>
                <a:spcPts val="0"/>
              </a:spcAft>
              <a:buClr>
                <a:schemeClr val="dk1"/>
              </a:buClr>
              <a:buSzPts val="1600"/>
              <a:buFont typeface="Arial"/>
              <a:buNone/>
              <a:defRPr sz="1600" b="1" i="0" u="none" strike="noStrike" cap="none">
                <a:solidFill>
                  <a:schemeClr val="dk1"/>
                </a:solidFill>
                <a:latin typeface="Georgia"/>
                <a:ea typeface="Georgia"/>
                <a:cs typeface="Georgia"/>
                <a:sym typeface="Georgia"/>
              </a:defRPr>
            </a:lvl6pPr>
            <a:lvl7pPr marL="3200400" marR="0" lvl="6" indent="-228600" algn="l" rtl="0">
              <a:spcBef>
                <a:spcPts val="320"/>
              </a:spcBef>
              <a:spcAft>
                <a:spcPts val="0"/>
              </a:spcAft>
              <a:buClr>
                <a:schemeClr val="dk1"/>
              </a:buClr>
              <a:buSzPts val="1600"/>
              <a:buFont typeface="Arial"/>
              <a:buNone/>
              <a:defRPr sz="1600" b="1" i="0" u="none" strike="noStrike" cap="none">
                <a:solidFill>
                  <a:schemeClr val="dk1"/>
                </a:solidFill>
                <a:latin typeface="Georgia"/>
                <a:ea typeface="Georgia"/>
                <a:cs typeface="Georgia"/>
                <a:sym typeface="Georgia"/>
              </a:defRPr>
            </a:lvl7pPr>
            <a:lvl8pPr marL="3657600" marR="0" lvl="7" indent="-228600" algn="l" rtl="0">
              <a:spcBef>
                <a:spcPts val="320"/>
              </a:spcBef>
              <a:spcAft>
                <a:spcPts val="0"/>
              </a:spcAft>
              <a:buClr>
                <a:schemeClr val="dk1"/>
              </a:buClr>
              <a:buSzPts val="1600"/>
              <a:buFont typeface="Arial"/>
              <a:buNone/>
              <a:defRPr sz="1600" b="1" i="0" u="none" strike="noStrike" cap="none">
                <a:solidFill>
                  <a:schemeClr val="dk1"/>
                </a:solidFill>
                <a:latin typeface="Georgia"/>
                <a:ea typeface="Georgia"/>
                <a:cs typeface="Georgia"/>
                <a:sym typeface="Georgia"/>
              </a:defRPr>
            </a:lvl8pPr>
            <a:lvl9pPr marL="4114800" marR="0" lvl="8" indent="-228600" algn="l" rtl="0">
              <a:spcBef>
                <a:spcPts val="320"/>
              </a:spcBef>
              <a:spcAft>
                <a:spcPts val="0"/>
              </a:spcAft>
              <a:buClr>
                <a:schemeClr val="dk1"/>
              </a:buClr>
              <a:buSzPts val="1600"/>
              <a:buFont typeface="Arial"/>
              <a:buNone/>
              <a:defRPr sz="1600" b="1" i="0" u="none" strike="noStrike" cap="none">
                <a:solidFill>
                  <a:schemeClr val="dk1"/>
                </a:solidFill>
                <a:latin typeface="Georgia"/>
                <a:ea typeface="Georgia"/>
                <a:cs typeface="Georgia"/>
                <a:sym typeface="Georgia"/>
              </a:defRPr>
            </a:lvl9pPr>
          </a:lstStyle>
          <a:p>
            <a:pPr lvl="0"/>
            <a:r>
              <a:rPr lang="en-US"/>
              <a:t>Edit Master text styles</a:t>
            </a:r>
          </a:p>
        </p:txBody>
      </p:sp>
      <p:sp>
        <p:nvSpPr>
          <p:cNvPr id="44" name="Google Shape;44;p6"/>
          <p:cNvSpPr txBox="1">
            <a:spLocks noGrp="1"/>
          </p:cNvSpPr>
          <p:nvPr>
            <p:ph type="body" idx="3"/>
          </p:nvPr>
        </p:nvSpPr>
        <p:spPr>
          <a:xfrm>
            <a:off x="4741504" y="2098849"/>
            <a:ext cx="3848856" cy="3621015"/>
          </a:xfrm>
          <a:prstGeom prst="rect">
            <a:avLst/>
          </a:prstGeom>
          <a:noFill/>
          <a:ln>
            <a:noFill/>
          </a:ln>
        </p:spPr>
        <p:txBody>
          <a:bodyPr spcFirstLastPara="1" wrap="square" lIns="91425" tIns="45700" rIns="91425" bIns="45700" anchor="t" anchorCtr="0"/>
          <a:lstStyle>
            <a:lvl1pPr marL="457200" marR="0" lvl="0" indent="-355600" algn="l" rtl="0">
              <a:lnSpc>
                <a:spcPct val="120000"/>
              </a:lnSpc>
              <a:spcBef>
                <a:spcPts val="1000"/>
              </a:spcBef>
              <a:spcAft>
                <a:spcPts val="0"/>
              </a:spcAft>
              <a:buClr>
                <a:schemeClr val="dk2"/>
              </a:buClr>
              <a:buSzPts val="2000"/>
              <a:buFont typeface="Noto Sans Symbols"/>
              <a:buChar char="▪"/>
              <a:defRPr sz="2000" b="0" i="0" u="none" strike="noStrike" cap="none">
                <a:solidFill>
                  <a:schemeClr val="dk1"/>
                </a:solidFill>
                <a:latin typeface="Georgia"/>
                <a:ea typeface="Georgia"/>
                <a:cs typeface="Georgia"/>
                <a:sym typeface="Georgia"/>
              </a:defRPr>
            </a:lvl1pPr>
            <a:lvl2pPr marL="914400" marR="0" lvl="1" indent="-285750" algn="l" rtl="0">
              <a:spcBef>
                <a:spcPts val="1000"/>
              </a:spcBef>
              <a:spcAft>
                <a:spcPts val="0"/>
              </a:spcAft>
              <a:buClr>
                <a:schemeClr val="dk2"/>
              </a:buClr>
              <a:buSzPts val="900"/>
              <a:buFont typeface="Noto Sans Symbols"/>
              <a:buChar char="◻"/>
              <a:defRPr sz="1800" b="0" i="0" u="none" strike="noStrike" cap="none">
                <a:solidFill>
                  <a:schemeClr val="dk1"/>
                </a:solidFill>
                <a:latin typeface="Georgia"/>
                <a:ea typeface="Georgia"/>
                <a:cs typeface="Georgia"/>
                <a:sym typeface="Georgia"/>
              </a:defRPr>
            </a:lvl2pPr>
            <a:lvl3pPr marL="1371600" marR="0" lvl="2" indent="-330200" algn="l" rtl="0">
              <a:spcBef>
                <a:spcPts val="1000"/>
              </a:spcBef>
              <a:spcAft>
                <a:spcPts val="0"/>
              </a:spcAft>
              <a:buClr>
                <a:schemeClr val="dk1"/>
              </a:buClr>
              <a:buSzPts val="1600"/>
              <a:buFont typeface="Arial"/>
              <a:buChar char="•"/>
              <a:defRPr sz="1600" b="0" i="0" u="none" strike="noStrike" cap="none">
                <a:solidFill>
                  <a:schemeClr val="dk1"/>
                </a:solidFill>
                <a:latin typeface="Georgia"/>
                <a:ea typeface="Georgia"/>
                <a:cs typeface="Georgia"/>
                <a:sym typeface="Georgia"/>
              </a:defRPr>
            </a:lvl3pPr>
            <a:lvl4pPr marL="1828800" marR="0" lvl="3" indent="-330200" algn="l" rtl="0">
              <a:spcBef>
                <a:spcPts val="320"/>
              </a:spcBef>
              <a:spcAft>
                <a:spcPts val="0"/>
              </a:spcAft>
              <a:buClr>
                <a:schemeClr val="dk1"/>
              </a:buClr>
              <a:buSzPts val="1600"/>
              <a:buFont typeface="Arial"/>
              <a:buChar char="–"/>
              <a:defRPr sz="1600" b="0" i="0" u="none" strike="noStrike" cap="none">
                <a:solidFill>
                  <a:schemeClr val="dk1"/>
                </a:solidFill>
                <a:latin typeface="Georgia"/>
                <a:ea typeface="Georgia"/>
                <a:cs typeface="Georgia"/>
                <a:sym typeface="Georgia"/>
              </a:defRPr>
            </a:lvl4pPr>
            <a:lvl5pPr marL="2286000" marR="0" lvl="4" indent="-330200" algn="l" rtl="0">
              <a:spcBef>
                <a:spcPts val="320"/>
              </a:spcBef>
              <a:spcAft>
                <a:spcPts val="0"/>
              </a:spcAft>
              <a:buClr>
                <a:schemeClr val="dk1"/>
              </a:buClr>
              <a:buSzPts val="1600"/>
              <a:buFont typeface="Arial"/>
              <a:buChar char="»"/>
              <a:defRPr sz="1600" b="0" i="0" u="none" strike="noStrike" cap="none">
                <a:solidFill>
                  <a:schemeClr val="dk1"/>
                </a:solidFill>
                <a:latin typeface="Georgia"/>
                <a:ea typeface="Georgia"/>
                <a:cs typeface="Georgia"/>
                <a:sym typeface="Georgia"/>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Georgia"/>
                <a:ea typeface="Georgia"/>
                <a:cs typeface="Georgia"/>
                <a:sym typeface="Georgia"/>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Georgia"/>
                <a:ea typeface="Georgia"/>
                <a:cs typeface="Georgia"/>
                <a:sym typeface="Georgia"/>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Georgia"/>
                <a:ea typeface="Georgia"/>
                <a:cs typeface="Georgia"/>
                <a:sym typeface="Georgia"/>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Georgia"/>
                <a:ea typeface="Georgia"/>
                <a:cs typeface="Georgia"/>
                <a:sym typeface="Georgia"/>
              </a:defRPr>
            </a:lvl9pPr>
          </a:lstStyle>
          <a:p>
            <a:pPr lvl="0"/>
            <a:r>
              <a:rPr lang="en-US"/>
              <a:t>Edit Master text styles</a:t>
            </a:r>
          </a:p>
        </p:txBody>
      </p:sp>
      <p:sp>
        <p:nvSpPr>
          <p:cNvPr id="45" name="Google Shape;45;p6"/>
          <p:cNvSpPr txBox="1">
            <a:spLocks noGrp="1"/>
          </p:cNvSpPr>
          <p:nvPr>
            <p:ph type="body" idx="4"/>
          </p:nvPr>
        </p:nvSpPr>
        <p:spPr>
          <a:xfrm>
            <a:off x="533400" y="1579098"/>
            <a:ext cx="3848856" cy="371679"/>
          </a:xfrm>
          <a:prstGeom prst="rect">
            <a:avLst/>
          </a:prstGeom>
          <a:noFill/>
          <a:ln>
            <a:noFill/>
          </a:ln>
        </p:spPr>
        <p:txBody>
          <a:bodyPr spcFirstLastPara="1" wrap="square" lIns="91425" tIns="45700" rIns="91425" bIns="45700" anchor="b" anchorCtr="0"/>
          <a:lstStyle>
            <a:lvl1pPr marL="457200" marR="0" lvl="0" indent="-228600" algn="l" rtl="0">
              <a:lnSpc>
                <a:spcPct val="130000"/>
              </a:lnSpc>
              <a:spcBef>
                <a:spcPts val="1000"/>
              </a:spcBef>
              <a:spcAft>
                <a:spcPts val="0"/>
              </a:spcAft>
              <a:buClr>
                <a:schemeClr val="dk2"/>
              </a:buClr>
              <a:buSzPts val="2000"/>
              <a:buFont typeface="Noto Sans Symbols"/>
              <a:buNone/>
              <a:defRPr sz="2000" b="1" i="0" u="none" strike="noStrike" cap="none">
                <a:solidFill>
                  <a:schemeClr val="dk1"/>
                </a:solidFill>
                <a:latin typeface="Georgia"/>
                <a:ea typeface="Georgia"/>
                <a:cs typeface="Georgia"/>
                <a:sym typeface="Georgia"/>
              </a:defRPr>
            </a:lvl1pPr>
            <a:lvl2pPr marL="914400" marR="0" lvl="1" indent="-228600" algn="l" rtl="0">
              <a:spcBef>
                <a:spcPts val="1000"/>
              </a:spcBef>
              <a:spcAft>
                <a:spcPts val="0"/>
              </a:spcAft>
              <a:buClr>
                <a:schemeClr val="dk2"/>
              </a:buClr>
              <a:buSzPts val="1000"/>
              <a:buFont typeface="Noto Sans Symbols"/>
              <a:buNone/>
              <a:defRPr sz="2000" b="1" i="0" u="none" strike="noStrike" cap="none">
                <a:solidFill>
                  <a:schemeClr val="dk1"/>
                </a:solidFill>
                <a:latin typeface="Georgia"/>
                <a:ea typeface="Georgia"/>
                <a:cs typeface="Georgia"/>
                <a:sym typeface="Georgia"/>
              </a:defRPr>
            </a:lvl2pPr>
            <a:lvl3pPr marL="1371600" marR="0" lvl="2" indent="-228600" algn="l" rtl="0">
              <a:spcBef>
                <a:spcPts val="1000"/>
              </a:spcBef>
              <a:spcAft>
                <a:spcPts val="0"/>
              </a:spcAft>
              <a:buClr>
                <a:schemeClr val="dk1"/>
              </a:buClr>
              <a:buSzPts val="1800"/>
              <a:buFont typeface="Arial"/>
              <a:buNone/>
              <a:defRPr sz="1800" b="1" i="0" u="none" strike="noStrike" cap="none">
                <a:solidFill>
                  <a:schemeClr val="dk1"/>
                </a:solidFill>
                <a:latin typeface="Georgia"/>
                <a:ea typeface="Georgia"/>
                <a:cs typeface="Georgia"/>
                <a:sym typeface="Georgia"/>
              </a:defRPr>
            </a:lvl3pPr>
            <a:lvl4pPr marL="1828800" marR="0" lvl="3" indent="-228600" algn="l" rtl="0">
              <a:spcBef>
                <a:spcPts val="320"/>
              </a:spcBef>
              <a:spcAft>
                <a:spcPts val="0"/>
              </a:spcAft>
              <a:buClr>
                <a:schemeClr val="dk1"/>
              </a:buClr>
              <a:buSzPts val="1600"/>
              <a:buFont typeface="Arial"/>
              <a:buNone/>
              <a:defRPr sz="1600" b="1" i="0" u="none" strike="noStrike" cap="none">
                <a:solidFill>
                  <a:schemeClr val="dk1"/>
                </a:solidFill>
                <a:latin typeface="Georgia"/>
                <a:ea typeface="Georgia"/>
                <a:cs typeface="Georgia"/>
                <a:sym typeface="Georgia"/>
              </a:defRPr>
            </a:lvl4pPr>
            <a:lvl5pPr marL="2286000" marR="0" lvl="4" indent="-228600" algn="l" rtl="0">
              <a:spcBef>
                <a:spcPts val="320"/>
              </a:spcBef>
              <a:spcAft>
                <a:spcPts val="0"/>
              </a:spcAft>
              <a:buClr>
                <a:schemeClr val="dk1"/>
              </a:buClr>
              <a:buSzPts val="1600"/>
              <a:buFont typeface="Arial"/>
              <a:buNone/>
              <a:defRPr sz="1600" b="1" i="0" u="none" strike="noStrike" cap="none">
                <a:solidFill>
                  <a:schemeClr val="dk1"/>
                </a:solidFill>
                <a:latin typeface="Georgia"/>
                <a:ea typeface="Georgia"/>
                <a:cs typeface="Georgia"/>
                <a:sym typeface="Georgia"/>
              </a:defRPr>
            </a:lvl5pPr>
            <a:lvl6pPr marL="2743200" marR="0" lvl="5" indent="-228600" algn="l" rtl="0">
              <a:spcBef>
                <a:spcPts val="320"/>
              </a:spcBef>
              <a:spcAft>
                <a:spcPts val="0"/>
              </a:spcAft>
              <a:buClr>
                <a:schemeClr val="dk1"/>
              </a:buClr>
              <a:buSzPts val="1600"/>
              <a:buFont typeface="Arial"/>
              <a:buNone/>
              <a:defRPr sz="1600" b="1" i="0" u="none" strike="noStrike" cap="none">
                <a:solidFill>
                  <a:schemeClr val="dk1"/>
                </a:solidFill>
                <a:latin typeface="Georgia"/>
                <a:ea typeface="Georgia"/>
                <a:cs typeface="Georgia"/>
                <a:sym typeface="Georgia"/>
              </a:defRPr>
            </a:lvl6pPr>
            <a:lvl7pPr marL="3200400" marR="0" lvl="6" indent="-228600" algn="l" rtl="0">
              <a:spcBef>
                <a:spcPts val="320"/>
              </a:spcBef>
              <a:spcAft>
                <a:spcPts val="0"/>
              </a:spcAft>
              <a:buClr>
                <a:schemeClr val="dk1"/>
              </a:buClr>
              <a:buSzPts val="1600"/>
              <a:buFont typeface="Arial"/>
              <a:buNone/>
              <a:defRPr sz="1600" b="1" i="0" u="none" strike="noStrike" cap="none">
                <a:solidFill>
                  <a:schemeClr val="dk1"/>
                </a:solidFill>
                <a:latin typeface="Georgia"/>
                <a:ea typeface="Georgia"/>
                <a:cs typeface="Georgia"/>
                <a:sym typeface="Georgia"/>
              </a:defRPr>
            </a:lvl7pPr>
            <a:lvl8pPr marL="3657600" marR="0" lvl="7" indent="-228600" algn="l" rtl="0">
              <a:spcBef>
                <a:spcPts val="320"/>
              </a:spcBef>
              <a:spcAft>
                <a:spcPts val="0"/>
              </a:spcAft>
              <a:buClr>
                <a:schemeClr val="dk1"/>
              </a:buClr>
              <a:buSzPts val="1600"/>
              <a:buFont typeface="Arial"/>
              <a:buNone/>
              <a:defRPr sz="1600" b="1" i="0" u="none" strike="noStrike" cap="none">
                <a:solidFill>
                  <a:schemeClr val="dk1"/>
                </a:solidFill>
                <a:latin typeface="Georgia"/>
                <a:ea typeface="Georgia"/>
                <a:cs typeface="Georgia"/>
                <a:sym typeface="Georgia"/>
              </a:defRPr>
            </a:lvl8pPr>
            <a:lvl9pPr marL="4114800" marR="0" lvl="8" indent="-228600" algn="l" rtl="0">
              <a:spcBef>
                <a:spcPts val="320"/>
              </a:spcBef>
              <a:spcAft>
                <a:spcPts val="0"/>
              </a:spcAft>
              <a:buClr>
                <a:schemeClr val="dk1"/>
              </a:buClr>
              <a:buSzPts val="1600"/>
              <a:buFont typeface="Arial"/>
              <a:buNone/>
              <a:defRPr sz="1600" b="1" i="0" u="none" strike="noStrike" cap="none">
                <a:solidFill>
                  <a:schemeClr val="dk1"/>
                </a:solidFill>
                <a:latin typeface="Georgia"/>
                <a:ea typeface="Georgia"/>
                <a:cs typeface="Georgia"/>
                <a:sym typeface="Georgia"/>
              </a:defRPr>
            </a:lvl9pPr>
          </a:lstStyle>
          <a:p>
            <a:pPr lvl="0"/>
            <a:r>
              <a:rPr lang="en-US"/>
              <a:t>Edit Master text styles</a:t>
            </a:r>
          </a:p>
        </p:txBody>
      </p:sp>
      <p:sp>
        <p:nvSpPr>
          <p:cNvPr id="46" name="Google Shape;46;p6"/>
          <p:cNvSpPr txBox="1">
            <a:spLocks noGrp="1"/>
          </p:cNvSpPr>
          <p:nvPr>
            <p:ph type="title"/>
          </p:nvPr>
        </p:nvSpPr>
        <p:spPr>
          <a:xfrm>
            <a:off x="553641" y="452437"/>
            <a:ext cx="8036720" cy="743347"/>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dk1"/>
              </a:buClr>
              <a:buSzPts val="2800"/>
              <a:buFont typeface="Georgia"/>
              <a:buNone/>
              <a:defRPr sz="2800" b="0" i="0" u="none" strike="noStrike" cap="none">
                <a:solidFill>
                  <a:schemeClr val="dk1"/>
                </a:solidFill>
                <a:latin typeface="Georgia"/>
                <a:ea typeface="Georgia"/>
                <a:cs typeface="Georgia"/>
                <a:sym typeface="Georg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r>
              <a:rPr lang="en-US"/>
              <a:t>Click to edit Master title style</a:t>
            </a:r>
            <a:endParaRPr/>
          </a:p>
        </p:txBody>
      </p:sp>
      <p:sp>
        <p:nvSpPr>
          <p:cNvPr id="47" name="Google Shape;47;p6"/>
          <p:cNvSpPr txBox="1">
            <a:spLocks noGrp="1"/>
          </p:cNvSpPr>
          <p:nvPr>
            <p:ph type="dt" idx="10"/>
          </p:nvPr>
        </p:nvSpPr>
        <p:spPr>
          <a:xfrm>
            <a:off x="3182568" y="6081189"/>
            <a:ext cx="2133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98A"/>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2pPr>
            <a:lvl3pPr marR="0" lvl="2"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3pPr>
            <a:lvl4pPr marR="0" lvl="3"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4pPr>
            <a:lvl5pPr marR="0" lvl="4"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5pPr>
            <a:lvl6pPr marR="0" lvl="5"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6pPr>
            <a:lvl7pPr marR="0" lvl="6"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7pPr>
            <a:lvl8pPr marR="0" lvl="7"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8pPr>
            <a:lvl9pPr marR="0" lvl="8"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9pPr>
          </a:lstStyle>
          <a:p>
            <a:pPr>
              <a:defRPr/>
            </a:pPr>
            <a:endParaRPr lang="en-US" dirty="0">
              <a:ea typeface="ヒラギノ角ゴ ProN W3" pitchFamily="-109" charset="-128"/>
              <a:sym typeface="Arial" charset="0"/>
            </a:endParaRPr>
          </a:p>
        </p:txBody>
      </p:sp>
      <p:sp>
        <p:nvSpPr>
          <p:cNvPr id="48" name="Google Shape;48;p6"/>
          <p:cNvSpPr txBox="1">
            <a:spLocks noGrp="1"/>
          </p:cNvSpPr>
          <p:nvPr>
            <p:ph type="ftr" idx="11"/>
          </p:nvPr>
        </p:nvSpPr>
        <p:spPr>
          <a:xfrm>
            <a:off x="5694760" y="6081189"/>
            <a:ext cx="2895600" cy="365125"/>
          </a:xfrm>
          <a:prstGeom prst="rect">
            <a:avLst/>
          </a:prstGeom>
          <a:noFill/>
          <a:ln>
            <a:noFill/>
          </a:ln>
        </p:spPr>
        <p:txBody>
          <a:bodyPr spcFirstLastPara="1" wrap="square" lIns="91425" tIns="45700" rIns="91425" bIns="45700" anchor="ctr" anchorCtr="0"/>
          <a:lstStyle>
            <a:lvl1pPr marR="0" lvl="0" algn="r" rtl="0">
              <a:spcBef>
                <a:spcPts val="0"/>
              </a:spcBef>
              <a:spcAft>
                <a:spcPts val="0"/>
              </a:spcAft>
              <a:buSzPts val="1400"/>
              <a:buNone/>
              <a:defRPr sz="1200" b="0" i="0" u="none" strike="noStrike" cap="none">
                <a:solidFill>
                  <a:srgbClr val="88898A"/>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2pPr>
            <a:lvl3pPr marR="0" lvl="2"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3pPr>
            <a:lvl4pPr marR="0" lvl="3"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4pPr>
            <a:lvl5pPr marR="0" lvl="4"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5pPr>
            <a:lvl6pPr marR="0" lvl="5"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6pPr>
            <a:lvl7pPr marR="0" lvl="6"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7pPr>
            <a:lvl8pPr marR="0" lvl="7"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8pPr>
            <a:lvl9pPr marR="0" lvl="8"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9pPr>
          </a:lstStyle>
          <a:p>
            <a:pPr>
              <a:defRPr/>
            </a:pPr>
            <a:endParaRPr lang="en-US" dirty="0">
              <a:ea typeface="ヒラギノ角ゴ ProN W3" pitchFamily="-109" charset="-128"/>
              <a:sym typeface="Arial" charset="0"/>
            </a:endParaRPr>
          </a:p>
        </p:txBody>
      </p:sp>
    </p:spTree>
    <p:extLst>
      <p:ext uri="{BB962C8B-B14F-4D97-AF65-F5344CB8AC3E}">
        <p14:creationId xmlns:p14="http://schemas.microsoft.com/office/powerpoint/2010/main" val="4237890779"/>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hart with caption ">
  <p:cSld name="Chart with caption ">
    <p:spTree>
      <p:nvGrpSpPr>
        <p:cNvPr id="1" name="Shape 49"/>
        <p:cNvGrpSpPr/>
        <p:nvPr/>
      </p:nvGrpSpPr>
      <p:grpSpPr>
        <a:xfrm>
          <a:off x="0" y="0"/>
          <a:ext cx="0" cy="0"/>
          <a:chOff x="0" y="0"/>
          <a:chExt cx="0" cy="0"/>
        </a:xfrm>
      </p:grpSpPr>
      <p:sp>
        <p:nvSpPr>
          <p:cNvPr id="50" name="Google Shape;50;p7"/>
          <p:cNvSpPr txBox="1">
            <a:spLocks noGrp="1"/>
          </p:cNvSpPr>
          <p:nvPr>
            <p:ph type="body" idx="1"/>
          </p:nvPr>
        </p:nvSpPr>
        <p:spPr>
          <a:xfrm>
            <a:off x="5414523" y="1549401"/>
            <a:ext cx="3175841" cy="4189918"/>
          </a:xfrm>
          <a:prstGeom prst="rect">
            <a:avLst/>
          </a:prstGeom>
          <a:noFill/>
          <a:ln>
            <a:noFill/>
          </a:ln>
        </p:spPr>
        <p:txBody>
          <a:bodyPr spcFirstLastPara="1" wrap="square" lIns="91425" tIns="45700" rIns="91425" bIns="45700" anchor="ctr" anchorCtr="0"/>
          <a:lstStyle>
            <a:lvl1pPr marL="457200" marR="0" lvl="0" indent="-228600" algn="l" rtl="0">
              <a:lnSpc>
                <a:spcPct val="137500"/>
              </a:lnSpc>
              <a:spcBef>
                <a:spcPts val="1500"/>
              </a:spcBef>
              <a:spcAft>
                <a:spcPts val="0"/>
              </a:spcAft>
              <a:buClr>
                <a:schemeClr val="dk2"/>
              </a:buClr>
              <a:buSzPts val="1600"/>
              <a:buFont typeface="Noto Sans Symbols"/>
              <a:buNone/>
              <a:defRPr sz="1600" b="0" i="0" u="none" strike="noStrike" cap="none">
                <a:solidFill>
                  <a:schemeClr val="dk1"/>
                </a:solidFill>
                <a:latin typeface="Georgia"/>
                <a:ea typeface="Georgia"/>
                <a:cs typeface="Georgia"/>
                <a:sym typeface="Georgia"/>
              </a:defRPr>
            </a:lvl1pPr>
            <a:lvl2pPr marL="914400" marR="0" lvl="1" indent="-228600" algn="l" rtl="0">
              <a:spcBef>
                <a:spcPts val="1000"/>
              </a:spcBef>
              <a:spcAft>
                <a:spcPts val="0"/>
              </a:spcAft>
              <a:buClr>
                <a:schemeClr val="dk2"/>
              </a:buClr>
              <a:buSzPts val="600"/>
              <a:buFont typeface="Noto Sans Symbols"/>
              <a:buNone/>
              <a:defRPr sz="1200" b="0" i="0" u="none" strike="noStrike" cap="none">
                <a:solidFill>
                  <a:schemeClr val="dk1"/>
                </a:solidFill>
                <a:latin typeface="Georgia"/>
                <a:ea typeface="Georgia"/>
                <a:cs typeface="Georgia"/>
                <a:sym typeface="Georgia"/>
              </a:defRPr>
            </a:lvl2pPr>
            <a:lvl3pPr marL="1371600" marR="0" lvl="2" indent="-228600" algn="l" rtl="0">
              <a:spcBef>
                <a:spcPts val="10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3pPr>
            <a:lvl4pPr marL="1828800" marR="0" lvl="3" indent="-228600" algn="l" rtl="0">
              <a:spcBef>
                <a:spcPts val="180"/>
              </a:spcBef>
              <a:spcAft>
                <a:spcPts val="0"/>
              </a:spcAft>
              <a:buClr>
                <a:schemeClr val="dk1"/>
              </a:buClr>
              <a:buSzPts val="900"/>
              <a:buFont typeface="Arial"/>
              <a:buNone/>
              <a:defRPr sz="900" b="0" i="0" u="none" strike="noStrike" cap="none">
                <a:solidFill>
                  <a:schemeClr val="dk1"/>
                </a:solidFill>
                <a:latin typeface="Georgia"/>
                <a:ea typeface="Georgia"/>
                <a:cs typeface="Georgia"/>
                <a:sym typeface="Georgia"/>
              </a:defRPr>
            </a:lvl4pPr>
            <a:lvl5pPr marL="2286000" marR="0" lvl="4" indent="-228600" algn="l" rtl="0">
              <a:spcBef>
                <a:spcPts val="180"/>
              </a:spcBef>
              <a:spcAft>
                <a:spcPts val="0"/>
              </a:spcAft>
              <a:buClr>
                <a:schemeClr val="dk1"/>
              </a:buClr>
              <a:buSzPts val="900"/>
              <a:buFont typeface="Arial"/>
              <a:buNone/>
              <a:defRPr sz="900" b="0" i="0" u="none" strike="noStrike" cap="none">
                <a:solidFill>
                  <a:schemeClr val="dk1"/>
                </a:solidFill>
                <a:latin typeface="Georgia"/>
                <a:ea typeface="Georgia"/>
                <a:cs typeface="Georgia"/>
                <a:sym typeface="Georgia"/>
              </a:defRPr>
            </a:lvl5pPr>
            <a:lvl6pPr marL="2743200" marR="0" lvl="5" indent="-228600" algn="l" rtl="0">
              <a:spcBef>
                <a:spcPts val="180"/>
              </a:spcBef>
              <a:spcAft>
                <a:spcPts val="0"/>
              </a:spcAft>
              <a:buClr>
                <a:schemeClr val="dk1"/>
              </a:buClr>
              <a:buSzPts val="900"/>
              <a:buFont typeface="Arial"/>
              <a:buNone/>
              <a:defRPr sz="900" b="0" i="0" u="none" strike="noStrike" cap="none">
                <a:solidFill>
                  <a:schemeClr val="dk1"/>
                </a:solidFill>
                <a:latin typeface="Georgia"/>
                <a:ea typeface="Georgia"/>
                <a:cs typeface="Georgia"/>
                <a:sym typeface="Georgia"/>
              </a:defRPr>
            </a:lvl6pPr>
            <a:lvl7pPr marL="3200400" marR="0" lvl="6" indent="-228600" algn="l" rtl="0">
              <a:spcBef>
                <a:spcPts val="180"/>
              </a:spcBef>
              <a:spcAft>
                <a:spcPts val="0"/>
              </a:spcAft>
              <a:buClr>
                <a:schemeClr val="dk1"/>
              </a:buClr>
              <a:buSzPts val="900"/>
              <a:buFont typeface="Arial"/>
              <a:buNone/>
              <a:defRPr sz="900" b="0" i="0" u="none" strike="noStrike" cap="none">
                <a:solidFill>
                  <a:schemeClr val="dk1"/>
                </a:solidFill>
                <a:latin typeface="Georgia"/>
                <a:ea typeface="Georgia"/>
                <a:cs typeface="Georgia"/>
                <a:sym typeface="Georgia"/>
              </a:defRPr>
            </a:lvl7pPr>
            <a:lvl8pPr marL="3657600" marR="0" lvl="7" indent="-228600" algn="l" rtl="0">
              <a:spcBef>
                <a:spcPts val="180"/>
              </a:spcBef>
              <a:spcAft>
                <a:spcPts val="0"/>
              </a:spcAft>
              <a:buClr>
                <a:schemeClr val="dk1"/>
              </a:buClr>
              <a:buSzPts val="900"/>
              <a:buFont typeface="Arial"/>
              <a:buNone/>
              <a:defRPr sz="900" b="0" i="0" u="none" strike="noStrike" cap="none">
                <a:solidFill>
                  <a:schemeClr val="dk1"/>
                </a:solidFill>
                <a:latin typeface="Georgia"/>
                <a:ea typeface="Georgia"/>
                <a:cs typeface="Georgia"/>
                <a:sym typeface="Georgia"/>
              </a:defRPr>
            </a:lvl8pPr>
            <a:lvl9pPr marL="4114800" marR="0" lvl="8" indent="-228600" algn="l" rtl="0">
              <a:spcBef>
                <a:spcPts val="180"/>
              </a:spcBef>
              <a:spcAft>
                <a:spcPts val="0"/>
              </a:spcAft>
              <a:buClr>
                <a:schemeClr val="dk1"/>
              </a:buClr>
              <a:buSzPts val="900"/>
              <a:buFont typeface="Arial"/>
              <a:buNone/>
              <a:defRPr sz="900" b="0" i="0" u="none" strike="noStrike" cap="none">
                <a:solidFill>
                  <a:schemeClr val="dk1"/>
                </a:solidFill>
                <a:latin typeface="Georgia"/>
                <a:ea typeface="Georgia"/>
                <a:cs typeface="Georgia"/>
                <a:sym typeface="Georgia"/>
              </a:defRPr>
            </a:lvl9pPr>
          </a:lstStyle>
          <a:p>
            <a:pPr lvl="0"/>
            <a:r>
              <a:rPr lang="en-US"/>
              <a:t>Edit Master text styles</a:t>
            </a:r>
          </a:p>
        </p:txBody>
      </p:sp>
      <p:sp>
        <p:nvSpPr>
          <p:cNvPr id="51" name="Google Shape;51;p7"/>
          <p:cNvSpPr txBox="1">
            <a:spLocks noGrp="1"/>
          </p:cNvSpPr>
          <p:nvPr>
            <p:ph type="body" idx="2"/>
          </p:nvPr>
        </p:nvSpPr>
        <p:spPr>
          <a:xfrm>
            <a:off x="572256" y="1549399"/>
            <a:ext cx="4517885" cy="4189920"/>
          </a:xfrm>
          <a:prstGeom prst="rect">
            <a:avLst/>
          </a:prstGeom>
          <a:noFill/>
          <a:ln>
            <a:noFill/>
          </a:ln>
        </p:spPr>
        <p:txBody>
          <a:bodyPr spcFirstLastPara="1" wrap="square" lIns="91425" tIns="45700" rIns="91425" bIns="45700" anchor="t" anchorCtr="0"/>
          <a:lstStyle>
            <a:lvl1pPr marL="457200" marR="0" lvl="0" indent="-228600" algn="l" rtl="0">
              <a:lnSpc>
                <a:spcPct val="118181"/>
              </a:lnSpc>
              <a:spcBef>
                <a:spcPts val="1000"/>
              </a:spcBef>
              <a:spcAft>
                <a:spcPts val="0"/>
              </a:spcAft>
              <a:buClr>
                <a:schemeClr val="dk2"/>
              </a:buClr>
              <a:buSzPts val="2200"/>
              <a:buFont typeface="Noto Sans Symbols"/>
              <a:buNone/>
              <a:defRPr sz="2200" b="0" i="0" u="none" strike="noStrike" cap="none">
                <a:solidFill>
                  <a:schemeClr val="dk1"/>
                </a:solidFill>
                <a:latin typeface="Georgia"/>
                <a:ea typeface="Georgia"/>
                <a:cs typeface="Georgia"/>
                <a:sym typeface="Georgia"/>
              </a:defRPr>
            </a:lvl1pPr>
            <a:lvl2pPr marL="914400" marR="0" lvl="1" indent="-292100" algn="l" rtl="0">
              <a:spcBef>
                <a:spcPts val="1000"/>
              </a:spcBef>
              <a:spcAft>
                <a:spcPts val="0"/>
              </a:spcAft>
              <a:buClr>
                <a:schemeClr val="dk2"/>
              </a:buClr>
              <a:buSzPts val="1000"/>
              <a:buFont typeface="Noto Sans Symbols"/>
              <a:buChar char="◻"/>
              <a:defRPr sz="2000" b="0" i="0" u="none" strike="noStrike" cap="none">
                <a:solidFill>
                  <a:schemeClr val="dk1"/>
                </a:solidFill>
                <a:latin typeface="Georgia"/>
                <a:ea typeface="Georgia"/>
                <a:cs typeface="Georgia"/>
                <a:sym typeface="Georgia"/>
              </a:defRPr>
            </a:lvl2pPr>
            <a:lvl3pPr marL="1371600" marR="0" lvl="2" indent="-342900" algn="l" rtl="0">
              <a:spcBef>
                <a:spcPts val="100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9pPr>
          </a:lstStyle>
          <a:p>
            <a:pPr lvl="0"/>
            <a:r>
              <a:rPr lang="en-US"/>
              <a:t>Edit Master text styles</a:t>
            </a:r>
          </a:p>
        </p:txBody>
      </p:sp>
      <p:sp>
        <p:nvSpPr>
          <p:cNvPr id="52" name="Google Shape;52;p7"/>
          <p:cNvSpPr txBox="1">
            <a:spLocks noGrp="1"/>
          </p:cNvSpPr>
          <p:nvPr>
            <p:ph type="title"/>
          </p:nvPr>
        </p:nvSpPr>
        <p:spPr>
          <a:xfrm>
            <a:off x="553641" y="452437"/>
            <a:ext cx="8036720" cy="743347"/>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dk1"/>
              </a:buClr>
              <a:buSzPts val="2800"/>
              <a:buFont typeface="Georgia"/>
              <a:buNone/>
              <a:defRPr sz="2800" b="0" i="0" u="none" strike="noStrike" cap="none">
                <a:solidFill>
                  <a:schemeClr val="dk1"/>
                </a:solidFill>
                <a:latin typeface="Georgia"/>
                <a:ea typeface="Georgia"/>
                <a:cs typeface="Georgia"/>
                <a:sym typeface="Georg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r>
              <a:rPr lang="en-US"/>
              <a:t>Click to edit Master title style</a:t>
            </a:r>
            <a:endParaRPr/>
          </a:p>
        </p:txBody>
      </p:sp>
      <p:sp>
        <p:nvSpPr>
          <p:cNvPr id="53" name="Google Shape;53;p7"/>
          <p:cNvSpPr txBox="1">
            <a:spLocks noGrp="1"/>
          </p:cNvSpPr>
          <p:nvPr>
            <p:ph type="dt" idx="10"/>
          </p:nvPr>
        </p:nvSpPr>
        <p:spPr>
          <a:xfrm>
            <a:off x="3182568" y="6081189"/>
            <a:ext cx="2133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98A"/>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2pPr>
            <a:lvl3pPr marR="0" lvl="2"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3pPr>
            <a:lvl4pPr marR="0" lvl="3"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4pPr>
            <a:lvl5pPr marR="0" lvl="4"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5pPr>
            <a:lvl6pPr marR="0" lvl="5"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6pPr>
            <a:lvl7pPr marR="0" lvl="6"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7pPr>
            <a:lvl8pPr marR="0" lvl="7"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8pPr>
            <a:lvl9pPr marR="0" lvl="8"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9pPr>
          </a:lstStyle>
          <a:p>
            <a:pPr>
              <a:defRPr/>
            </a:pPr>
            <a:endParaRPr lang="en-US" dirty="0">
              <a:ea typeface="ヒラギノ角ゴ ProN W3" pitchFamily="-109" charset="-128"/>
              <a:sym typeface="Arial" charset="0"/>
            </a:endParaRPr>
          </a:p>
        </p:txBody>
      </p:sp>
      <p:sp>
        <p:nvSpPr>
          <p:cNvPr id="54" name="Google Shape;54;p7"/>
          <p:cNvSpPr txBox="1">
            <a:spLocks noGrp="1"/>
          </p:cNvSpPr>
          <p:nvPr>
            <p:ph type="ftr" idx="11"/>
          </p:nvPr>
        </p:nvSpPr>
        <p:spPr>
          <a:xfrm>
            <a:off x="5694760" y="6081189"/>
            <a:ext cx="2895600" cy="365125"/>
          </a:xfrm>
          <a:prstGeom prst="rect">
            <a:avLst/>
          </a:prstGeom>
          <a:noFill/>
          <a:ln>
            <a:noFill/>
          </a:ln>
        </p:spPr>
        <p:txBody>
          <a:bodyPr spcFirstLastPara="1" wrap="square" lIns="91425" tIns="45700" rIns="91425" bIns="45700" anchor="ctr" anchorCtr="0"/>
          <a:lstStyle>
            <a:lvl1pPr marR="0" lvl="0" algn="r" rtl="0">
              <a:spcBef>
                <a:spcPts val="0"/>
              </a:spcBef>
              <a:spcAft>
                <a:spcPts val="0"/>
              </a:spcAft>
              <a:buSzPts val="1400"/>
              <a:buNone/>
              <a:defRPr sz="1200" b="0" i="0" u="none" strike="noStrike" cap="none">
                <a:solidFill>
                  <a:srgbClr val="88898A"/>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2pPr>
            <a:lvl3pPr marR="0" lvl="2"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3pPr>
            <a:lvl4pPr marR="0" lvl="3"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4pPr>
            <a:lvl5pPr marR="0" lvl="4"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5pPr>
            <a:lvl6pPr marR="0" lvl="5"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6pPr>
            <a:lvl7pPr marR="0" lvl="6"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7pPr>
            <a:lvl8pPr marR="0" lvl="7"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8pPr>
            <a:lvl9pPr marR="0" lvl="8"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9pPr>
          </a:lstStyle>
          <a:p>
            <a:pPr>
              <a:defRPr/>
            </a:pPr>
            <a:endParaRPr lang="en-US" dirty="0">
              <a:ea typeface="ヒラギノ角ゴ ProN W3" pitchFamily="-109" charset="-128"/>
              <a:sym typeface="Arial" charset="0"/>
            </a:endParaRPr>
          </a:p>
        </p:txBody>
      </p:sp>
    </p:spTree>
    <p:extLst>
      <p:ext uri="{BB962C8B-B14F-4D97-AF65-F5344CB8AC3E}">
        <p14:creationId xmlns:p14="http://schemas.microsoft.com/office/powerpoint/2010/main" val="2374463765"/>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Chart with title">
  <p:cSld name="Chart with title">
    <p:spTree>
      <p:nvGrpSpPr>
        <p:cNvPr id="1" name="Shape 55"/>
        <p:cNvGrpSpPr/>
        <p:nvPr/>
      </p:nvGrpSpPr>
      <p:grpSpPr>
        <a:xfrm>
          <a:off x="0" y="0"/>
          <a:ext cx="0" cy="0"/>
          <a:chOff x="0" y="0"/>
          <a:chExt cx="0" cy="0"/>
        </a:xfrm>
      </p:grpSpPr>
      <p:sp>
        <p:nvSpPr>
          <p:cNvPr id="56" name="Google Shape;56;p8"/>
          <p:cNvSpPr txBox="1">
            <a:spLocks noGrp="1"/>
          </p:cNvSpPr>
          <p:nvPr>
            <p:ph type="body" idx="1"/>
          </p:nvPr>
        </p:nvSpPr>
        <p:spPr>
          <a:xfrm>
            <a:off x="485021" y="6112080"/>
            <a:ext cx="5074757" cy="528224"/>
          </a:xfrm>
          <a:prstGeom prst="rect">
            <a:avLst/>
          </a:prstGeom>
          <a:noFill/>
          <a:ln>
            <a:noFill/>
          </a:ln>
        </p:spPr>
        <p:txBody>
          <a:bodyPr spcFirstLastPara="1" wrap="square" lIns="91425" tIns="45700" rIns="91425" bIns="45700" anchor="t" anchorCtr="0"/>
          <a:lstStyle>
            <a:lvl1pPr marL="457200" marR="0" lvl="0" indent="-228600" algn="l" rtl="0">
              <a:lnSpc>
                <a:spcPct val="216666"/>
              </a:lnSpc>
              <a:spcBef>
                <a:spcPts val="1000"/>
              </a:spcBef>
              <a:spcAft>
                <a:spcPts val="0"/>
              </a:spcAft>
              <a:buClr>
                <a:schemeClr val="dk2"/>
              </a:buClr>
              <a:buSzPts val="1200"/>
              <a:buFont typeface="Noto Sans Symbols"/>
              <a:buNone/>
              <a:defRPr sz="1200" b="0" i="1" u="none" strike="noStrike" cap="none">
                <a:solidFill>
                  <a:schemeClr val="dk1"/>
                </a:solidFill>
                <a:latin typeface="Georgia"/>
                <a:ea typeface="Georgia"/>
                <a:cs typeface="Georgia"/>
                <a:sym typeface="Georgia"/>
              </a:defRPr>
            </a:lvl1pPr>
            <a:lvl2pPr marL="914400" marR="0" lvl="1" indent="-228600" algn="l" rtl="0">
              <a:spcBef>
                <a:spcPts val="1000"/>
              </a:spcBef>
              <a:spcAft>
                <a:spcPts val="0"/>
              </a:spcAft>
              <a:buClr>
                <a:schemeClr val="dk2"/>
              </a:buClr>
              <a:buSzPts val="700"/>
              <a:buFont typeface="Noto Sans Symbols"/>
              <a:buNone/>
              <a:defRPr sz="1400" b="0" i="0" u="none" strike="noStrike" cap="none">
                <a:solidFill>
                  <a:schemeClr val="dk1"/>
                </a:solidFill>
                <a:latin typeface="Georgia"/>
                <a:ea typeface="Georgia"/>
                <a:cs typeface="Georgia"/>
                <a:sym typeface="Georgia"/>
              </a:defRPr>
            </a:lvl2pPr>
            <a:lvl3pPr marL="1371600" marR="0" lvl="2" indent="-228600" algn="l" rtl="0">
              <a:spcBef>
                <a:spcPts val="1000"/>
              </a:spcBef>
              <a:spcAft>
                <a:spcPts val="0"/>
              </a:spcAft>
              <a:buClr>
                <a:schemeClr val="dk1"/>
              </a:buClr>
              <a:buSzPts val="1400"/>
              <a:buFont typeface="Arial"/>
              <a:buNone/>
              <a:defRPr sz="1400" b="0" i="0" u="none" strike="noStrike" cap="none">
                <a:solidFill>
                  <a:schemeClr val="dk1"/>
                </a:solidFill>
                <a:latin typeface="Georgia"/>
                <a:ea typeface="Georgia"/>
                <a:cs typeface="Georgia"/>
                <a:sym typeface="Georgia"/>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9pPr>
          </a:lstStyle>
          <a:p>
            <a:pPr lvl="0"/>
            <a:r>
              <a:rPr lang="en-US"/>
              <a:t>Edit Master text styles</a:t>
            </a:r>
          </a:p>
        </p:txBody>
      </p:sp>
      <p:sp>
        <p:nvSpPr>
          <p:cNvPr id="57" name="Google Shape;57;p8"/>
          <p:cNvSpPr txBox="1">
            <a:spLocks noGrp="1"/>
          </p:cNvSpPr>
          <p:nvPr>
            <p:ph type="body" idx="2"/>
          </p:nvPr>
        </p:nvSpPr>
        <p:spPr>
          <a:xfrm>
            <a:off x="485021" y="749808"/>
            <a:ext cx="8150979" cy="528224"/>
          </a:xfrm>
          <a:prstGeom prst="rect">
            <a:avLst/>
          </a:prstGeom>
          <a:noFill/>
          <a:ln>
            <a:noFill/>
          </a:ln>
        </p:spPr>
        <p:txBody>
          <a:bodyPr spcFirstLastPara="1" wrap="square" lIns="91425" tIns="45700" rIns="91425" bIns="45700" anchor="t" anchorCtr="0"/>
          <a:lstStyle>
            <a:lvl1pPr marL="457200" marR="0" lvl="0" indent="-228600" algn="l" rtl="0">
              <a:lnSpc>
                <a:spcPct val="122222"/>
              </a:lnSpc>
              <a:spcBef>
                <a:spcPts val="1500"/>
              </a:spcBef>
              <a:spcAft>
                <a:spcPts val="0"/>
              </a:spcAft>
              <a:buClr>
                <a:schemeClr val="dk2"/>
              </a:buClr>
              <a:buSzPts val="1800"/>
              <a:buFont typeface="Noto Sans Symbols"/>
              <a:buNone/>
              <a:defRPr sz="1800" b="0" i="0" u="none" strike="noStrike" cap="none">
                <a:solidFill>
                  <a:schemeClr val="dk1"/>
                </a:solidFill>
                <a:latin typeface="Georgia"/>
                <a:ea typeface="Georgia"/>
                <a:cs typeface="Georgia"/>
                <a:sym typeface="Georgia"/>
              </a:defRPr>
            </a:lvl1pPr>
            <a:lvl2pPr marL="914400" marR="0" lvl="1" indent="-228600" algn="l" rtl="0">
              <a:spcBef>
                <a:spcPts val="1000"/>
              </a:spcBef>
              <a:spcAft>
                <a:spcPts val="0"/>
              </a:spcAft>
              <a:buClr>
                <a:schemeClr val="dk2"/>
              </a:buClr>
              <a:buSzPts val="600"/>
              <a:buFont typeface="Noto Sans Symbols"/>
              <a:buNone/>
              <a:defRPr sz="1200" b="0" i="0" u="none" strike="noStrike" cap="none">
                <a:solidFill>
                  <a:schemeClr val="dk1"/>
                </a:solidFill>
                <a:latin typeface="Georgia"/>
                <a:ea typeface="Georgia"/>
                <a:cs typeface="Georgia"/>
                <a:sym typeface="Georgia"/>
              </a:defRPr>
            </a:lvl2pPr>
            <a:lvl3pPr marL="1371600" marR="0" lvl="2" indent="-228600" algn="l" rtl="0">
              <a:spcBef>
                <a:spcPts val="10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3pPr>
            <a:lvl4pPr marL="1828800" marR="0" lvl="3" indent="-228600" algn="l" rtl="0">
              <a:spcBef>
                <a:spcPts val="180"/>
              </a:spcBef>
              <a:spcAft>
                <a:spcPts val="0"/>
              </a:spcAft>
              <a:buClr>
                <a:schemeClr val="dk1"/>
              </a:buClr>
              <a:buSzPts val="900"/>
              <a:buFont typeface="Arial"/>
              <a:buNone/>
              <a:defRPr sz="900" b="0" i="0" u="none" strike="noStrike" cap="none">
                <a:solidFill>
                  <a:schemeClr val="dk1"/>
                </a:solidFill>
                <a:latin typeface="Georgia"/>
                <a:ea typeface="Georgia"/>
                <a:cs typeface="Georgia"/>
                <a:sym typeface="Georgia"/>
              </a:defRPr>
            </a:lvl4pPr>
            <a:lvl5pPr marL="2286000" marR="0" lvl="4" indent="-228600" algn="l" rtl="0">
              <a:spcBef>
                <a:spcPts val="180"/>
              </a:spcBef>
              <a:spcAft>
                <a:spcPts val="0"/>
              </a:spcAft>
              <a:buClr>
                <a:schemeClr val="dk1"/>
              </a:buClr>
              <a:buSzPts val="900"/>
              <a:buFont typeface="Arial"/>
              <a:buNone/>
              <a:defRPr sz="900" b="0" i="0" u="none" strike="noStrike" cap="none">
                <a:solidFill>
                  <a:schemeClr val="dk1"/>
                </a:solidFill>
                <a:latin typeface="Georgia"/>
                <a:ea typeface="Georgia"/>
                <a:cs typeface="Georgia"/>
                <a:sym typeface="Georgia"/>
              </a:defRPr>
            </a:lvl5pPr>
            <a:lvl6pPr marL="2743200" marR="0" lvl="5" indent="-228600" algn="l" rtl="0">
              <a:spcBef>
                <a:spcPts val="180"/>
              </a:spcBef>
              <a:spcAft>
                <a:spcPts val="0"/>
              </a:spcAft>
              <a:buClr>
                <a:schemeClr val="dk1"/>
              </a:buClr>
              <a:buSzPts val="900"/>
              <a:buFont typeface="Arial"/>
              <a:buNone/>
              <a:defRPr sz="900" b="0" i="0" u="none" strike="noStrike" cap="none">
                <a:solidFill>
                  <a:schemeClr val="dk1"/>
                </a:solidFill>
                <a:latin typeface="Georgia"/>
                <a:ea typeface="Georgia"/>
                <a:cs typeface="Georgia"/>
                <a:sym typeface="Georgia"/>
              </a:defRPr>
            </a:lvl6pPr>
            <a:lvl7pPr marL="3200400" marR="0" lvl="6" indent="-228600" algn="l" rtl="0">
              <a:spcBef>
                <a:spcPts val="180"/>
              </a:spcBef>
              <a:spcAft>
                <a:spcPts val="0"/>
              </a:spcAft>
              <a:buClr>
                <a:schemeClr val="dk1"/>
              </a:buClr>
              <a:buSzPts val="900"/>
              <a:buFont typeface="Arial"/>
              <a:buNone/>
              <a:defRPr sz="900" b="0" i="0" u="none" strike="noStrike" cap="none">
                <a:solidFill>
                  <a:schemeClr val="dk1"/>
                </a:solidFill>
                <a:latin typeface="Georgia"/>
                <a:ea typeface="Georgia"/>
                <a:cs typeface="Georgia"/>
                <a:sym typeface="Georgia"/>
              </a:defRPr>
            </a:lvl7pPr>
            <a:lvl8pPr marL="3657600" marR="0" lvl="7" indent="-228600" algn="l" rtl="0">
              <a:spcBef>
                <a:spcPts val="180"/>
              </a:spcBef>
              <a:spcAft>
                <a:spcPts val="0"/>
              </a:spcAft>
              <a:buClr>
                <a:schemeClr val="dk1"/>
              </a:buClr>
              <a:buSzPts val="900"/>
              <a:buFont typeface="Arial"/>
              <a:buNone/>
              <a:defRPr sz="900" b="0" i="0" u="none" strike="noStrike" cap="none">
                <a:solidFill>
                  <a:schemeClr val="dk1"/>
                </a:solidFill>
                <a:latin typeface="Georgia"/>
                <a:ea typeface="Georgia"/>
                <a:cs typeface="Georgia"/>
                <a:sym typeface="Georgia"/>
              </a:defRPr>
            </a:lvl8pPr>
            <a:lvl9pPr marL="4114800" marR="0" lvl="8" indent="-228600" algn="l" rtl="0">
              <a:spcBef>
                <a:spcPts val="180"/>
              </a:spcBef>
              <a:spcAft>
                <a:spcPts val="0"/>
              </a:spcAft>
              <a:buClr>
                <a:schemeClr val="dk1"/>
              </a:buClr>
              <a:buSzPts val="900"/>
              <a:buFont typeface="Arial"/>
              <a:buNone/>
              <a:defRPr sz="900" b="0" i="0" u="none" strike="noStrike" cap="none">
                <a:solidFill>
                  <a:schemeClr val="dk1"/>
                </a:solidFill>
                <a:latin typeface="Georgia"/>
                <a:ea typeface="Georgia"/>
                <a:cs typeface="Georgia"/>
                <a:sym typeface="Georgia"/>
              </a:defRPr>
            </a:lvl9pPr>
          </a:lstStyle>
          <a:p>
            <a:pPr lvl="0"/>
            <a:r>
              <a:rPr lang="en-US"/>
              <a:t>Edit Master text styles</a:t>
            </a:r>
          </a:p>
        </p:txBody>
      </p:sp>
      <p:sp>
        <p:nvSpPr>
          <p:cNvPr id="58" name="Google Shape;58;p8"/>
          <p:cNvSpPr txBox="1">
            <a:spLocks noGrp="1"/>
          </p:cNvSpPr>
          <p:nvPr>
            <p:ph type="ftr" idx="11"/>
          </p:nvPr>
        </p:nvSpPr>
        <p:spPr>
          <a:xfrm>
            <a:off x="5694760" y="6173788"/>
            <a:ext cx="2895600" cy="365125"/>
          </a:xfrm>
          <a:prstGeom prst="rect">
            <a:avLst/>
          </a:prstGeom>
          <a:noFill/>
          <a:ln>
            <a:noFill/>
          </a:ln>
        </p:spPr>
        <p:txBody>
          <a:bodyPr spcFirstLastPara="1" wrap="square" lIns="91425" tIns="45700" rIns="91425" bIns="45700" anchor="ctr" anchorCtr="0"/>
          <a:lstStyle>
            <a:lvl1pPr marR="0" lvl="0" algn="r" rtl="0">
              <a:spcBef>
                <a:spcPts val="0"/>
              </a:spcBef>
              <a:spcAft>
                <a:spcPts val="0"/>
              </a:spcAft>
              <a:buSzPts val="1400"/>
              <a:buNone/>
              <a:defRPr sz="1200" b="0" i="0" u="none" strike="noStrike" cap="none">
                <a:solidFill>
                  <a:srgbClr val="88898A"/>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2pPr>
            <a:lvl3pPr marR="0" lvl="2"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3pPr>
            <a:lvl4pPr marR="0" lvl="3"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4pPr>
            <a:lvl5pPr marR="0" lvl="4"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5pPr>
            <a:lvl6pPr marR="0" lvl="5"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6pPr>
            <a:lvl7pPr marR="0" lvl="6"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7pPr>
            <a:lvl8pPr marR="0" lvl="7"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8pPr>
            <a:lvl9pPr marR="0" lvl="8"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9pPr>
          </a:lstStyle>
          <a:p>
            <a:pPr>
              <a:defRPr/>
            </a:pPr>
            <a:endParaRPr lang="en-US" dirty="0">
              <a:ea typeface="ヒラギノ角ゴ ProN W3" pitchFamily="-109" charset="-128"/>
              <a:sym typeface="Arial" charset="0"/>
            </a:endParaRPr>
          </a:p>
        </p:txBody>
      </p:sp>
    </p:spTree>
    <p:extLst>
      <p:ext uri="{BB962C8B-B14F-4D97-AF65-F5344CB8AC3E}">
        <p14:creationId xmlns:p14="http://schemas.microsoft.com/office/powerpoint/2010/main" val="627030449"/>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59"/>
        <p:cNvGrpSpPr/>
        <p:nvPr/>
      </p:nvGrpSpPr>
      <p:grpSpPr>
        <a:xfrm>
          <a:off x="0" y="0"/>
          <a:ext cx="0" cy="0"/>
          <a:chOff x="0" y="0"/>
          <a:chExt cx="0" cy="0"/>
        </a:xfrm>
      </p:grpSpPr>
      <p:sp>
        <p:nvSpPr>
          <p:cNvPr id="60" name="Google Shape;60;p9"/>
          <p:cNvSpPr txBox="1">
            <a:spLocks noGrp="1"/>
          </p:cNvSpPr>
          <p:nvPr>
            <p:ph type="title"/>
          </p:nvPr>
        </p:nvSpPr>
        <p:spPr>
          <a:xfrm>
            <a:off x="553641" y="452437"/>
            <a:ext cx="8036720" cy="743347"/>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dk1"/>
              </a:buClr>
              <a:buSzPts val="2800"/>
              <a:buFont typeface="Georgia"/>
              <a:buNone/>
              <a:defRPr sz="2800" b="0" i="0" u="none" strike="noStrike" cap="none">
                <a:solidFill>
                  <a:schemeClr val="dk1"/>
                </a:solidFill>
                <a:latin typeface="Georgia"/>
                <a:ea typeface="Georgia"/>
                <a:cs typeface="Georgia"/>
                <a:sym typeface="Georg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r>
              <a:rPr lang="en-US"/>
              <a:t>Click to edit Master title style</a:t>
            </a:r>
            <a:endParaRPr/>
          </a:p>
        </p:txBody>
      </p:sp>
      <p:sp>
        <p:nvSpPr>
          <p:cNvPr id="61" name="Google Shape;61;p9"/>
          <p:cNvSpPr txBox="1">
            <a:spLocks noGrp="1"/>
          </p:cNvSpPr>
          <p:nvPr>
            <p:ph type="dt" idx="10"/>
          </p:nvPr>
        </p:nvSpPr>
        <p:spPr>
          <a:xfrm>
            <a:off x="3182568" y="6081189"/>
            <a:ext cx="2133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98A"/>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2pPr>
            <a:lvl3pPr marR="0" lvl="2"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3pPr>
            <a:lvl4pPr marR="0" lvl="3"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4pPr>
            <a:lvl5pPr marR="0" lvl="4"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5pPr>
            <a:lvl6pPr marR="0" lvl="5"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6pPr>
            <a:lvl7pPr marR="0" lvl="6"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7pPr>
            <a:lvl8pPr marR="0" lvl="7"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8pPr>
            <a:lvl9pPr marR="0" lvl="8"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9pPr>
          </a:lstStyle>
          <a:p>
            <a:pPr>
              <a:defRPr/>
            </a:pPr>
            <a:endParaRPr lang="en-US" dirty="0">
              <a:ea typeface="ヒラギノ角ゴ ProN W3" pitchFamily="-109" charset="-128"/>
              <a:sym typeface="Arial" charset="0"/>
            </a:endParaRPr>
          </a:p>
        </p:txBody>
      </p:sp>
      <p:sp>
        <p:nvSpPr>
          <p:cNvPr id="62" name="Google Shape;62;p9"/>
          <p:cNvSpPr txBox="1">
            <a:spLocks noGrp="1"/>
          </p:cNvSpPr>
          <p:nvPr>
            <p:ph type="ftr" idx="11"/>
          </p:nvPr>
        </p:nvSpPr>
        <p:spPr>
          <a:xfrm>
            <a:off x="5694760" y="6081189"/>
            <a:ext cx="2895600" cy="365125"/>
          </a:xfrm>
          <a:prstGeom prst="rect">
            <a:avLst/>
          </a:prstGeom>
          <a:noFill/>
          <a:ln>
            <a:noFill/>
          </a:ln>
        </p:spPr>
        <p:txBody>
          <a:bodyPr spcFirstLastPara="1" wrap="square" lIns="91425" tIns="45700" rIns="91425" bIns="45700" anchor="ctr" anchorCtr="0"/>
          <a:lstStyle>
            <a:lvl1pPr marR="0" lvl="0" algn="r" rtl="0">
              <a:spcBef>
                <a:spcPts val="0"/>
              </a:spcBef>
              <a:spcAft>
                <a:spcPts val="0"/>
              </a:spcAft>
              <a:buSzPts val="1400"/>
              <a:buNone/>
              <a:defRPr sz="1200">
                <a:solidFill>
                  <a:srgbClr val="88898A"/>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2pPr>
            <a:lvl3pPr marR="0" lvl="2"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3pPr>
            <a:lvl4pPr marR="0" lvl="3"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4pPr>
            <a:lvl5pPr marR="0" lvl="4"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5pPr>
            <a:lvl6pPr marR="0" lvl="5"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6pPr>
            <a:lvl7pPr marR="0" lvl="6"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7pPr>
            <a:lvl8pPr marR="0" lvl="7"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8pPr>
            <a:lvl9pPr marR="0" lvl="8"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9pPr>
          </a:lstStyle>
          <a:p>
            <a:pPr>
              <a:defRPr/>
            </a:pPr>
            <a:endParaRPr lang="en-US" dirty="0">
              <a:ea typeface="ヒラギノ角ゴ ProN W3" pitchFamily="-109" charset="-128"/>
              <a:sym typeface="Arial" charset="0"/>
            </a:endParaRPr>
          </a:p>
        </p:txBody>
      </p:sp>
    </p:spTree>
    <p:extLst>
      <p:ext uri="{BB962C8B-B14F-4D97-AF65-F5344CB8AC3E}">
        <p14:creationId xmlns:p14="http://schemas.microsoft.com/office/powerpoint/2010/main" val="1614020864"/>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Closing Slide">
  <p:cSld name="Closing Slide">
    <p:spTree>
      <p:nvGrpSpPr>
        <p:cNvPr id="1" name="Shape 63"/>
        <p:cNvGrpSpPr/>
        <p:nvPr/>
      </p:nvGrpSpPr>
      <p:grpSpPr>
        <a:xfrm>
          <a:off x="0" y="0"/>
          <a:ext cx="0" cy="0"/>
          <a:chOff x="0" y="0"/>
          <a:chExt cx="0" cy="0"/>
        </a:xfrm>
      </p:grpSpPr>
      <p:sp>
        <p:nvSpPr>
          <p:cNvPr id="64" name="Google Shape;64;p10"/>
          <p:cNvSpPr txBox="1">
            <a:spLocks noGrp="1"/>
          </p:cNvSpPr>
          <p:nvPr>
            <p:ph type="subTitle" idx="1"/>
          </p:nvPr>
        </p:nvSpPr>
        <p:spPr>
          <a:xfrm>
            <a:off x="905256" y="2734055"/>
            <a:ext cx="7306056" cy="495799"/>
          </a:xfrm>
          <a:prstGeom prst="rect">
            <a:avLst/>
          </a:prstGeom>
          <a:noFill/>
          <a:ln>
            <a:noFill/>
          </a:ln>
        </p:spPr>
        <p:txBody>
          <a:bodyPr spcFirstLastPara="1" wrap="square" lIns="64275" tIns="32125" rIns="64275" bIns="32125" anchor="t" anchorCtr="0"/>
          <a:lstStyle>
            <a:lvl1pPr marR="0" lvl="0" algn="l" rtl="0">
              <a:lnSpc>
                <a:spcPct val="140000"/>
              </a:lnSpc>
              <a:spcBef>
                <a:spcPts val="2109"/>
              </a:spcBef>
              <a:spcAft>
                <a:spcPts val="0"/>
              </a:spcAft>
              <a:buClr>
                <a:schemeClr val="dk2"/>
              </a:buClr>
              <a:buSzPts val="2000"/>
              <a:buFont typeface="Noto Sans Symbols"/>
              <a:buNone/>
              <a:defRPr sz="2000" b="0" i="0" u="none" strike="noStrike" cap="none">
                <a:solidFill>
                  <a:srgbClr val="43484E"/>
                </a:solidFill>
                <a:latin typeface="Georgia"/>
                <a:ea typeface="Georgia"/>
                <a:cs typeface="Georgia"/>
                <a:sym typeface="Georgia"/>
              </a:defRPr>
            </a:lvl1pPr>
            <a:lvl2pPr marR="0" lvl="1" algn="ctr" rtl="0">
              <a:spcBef>
                <a:spcPts val="1406"/>
              </a:spcBef>
              <a:spcAft>
                <a:spcPts val="0"/>
              </a:spcAft>
              <a:buClr>
                <a:schemeClr val="dk2"/>
              </a:buClr>
              <a:buSzPts val="1000"/>
              <a:buFont typeface="Noto Sans Symbols"/>
              <a:buNone/>
              <a:defRPr sz="2000" b="0" i="0" u="none" strike="noStrike" cap="none">
                <a:solidFill>
                  <a:srgbClr val="88898A"/>
                </a:solidFill>
                <a:latin typeface="Georgia"/>
                <a:ea typeface="Georgia"/>
                <a:cs typeface="Georgia"/>
                <a:sym typeface="Georgia"/>
              </a:defRPr>
            </a:lvl2pPr>
            <a:lvl3pPr marR="0" lvl="2" algn="ctr" rtl="0">
              <a:spcBef>
                <a:spcPts val="1000"/>
              </a:spcBef>
              <a:spcAft>
                <a:spcPts val="0"/>
              </a:spcAft>
              <a:buClr>
                <a:srgbClr val="88898A"/>
              </a:buClr>
              <a:buSzPts val="1800"/>
              <a:buFont typeface="Arial"/>
              <a:buNone/>
              <a:defRPr sz="1800" b="0" i="0" u="none" strike="noStrike" cap="none">
                <a:solidFill>
                  <a:srgbClr val="88898A"/>
                </a:solidFill>
                <a:latin typeface="Georgia"/>
                <a:ea typeface="Georgia"/>
                <a:cs typeface="Georgia"/>
                <a:sym typeface="Georgia"/>
              </a:defRPr>
            </a:lvl3pPr>
            <a:lvl4pPr marR="0" lvl="3" algn="ctr" rtl="0">
              <a:spcBef>
                <a:spcPts val="400"/>
              </a:spcBef>
              <a:spcAft>
                <a:spcPts val="0"/>
              </a:spcAft>
              <a:buClr>
                <a:srgbClr val="88898A"/>
              </a:buClr>
              <a:buSzPts val="2000"/>
              <a:buFont typeface="Arial"/>
              <a:buNone/>
              <a:defRPr sz="2000" b="0" i="0" u="none" strike="noStrike" cap="none">
                <a:solidFill>
                  <a:srgbClr val="88898A"/>
                </a:solidFill>
                <a:latin typeface="Georgia"/>
                <a:ea typeface="Georgia"/>
                <a:cs typeface="Georgia"/>
                <a:sym typeface="Georgia"/>
              </a:defRPr>
            </a:lvl4pPr>
            <a:lvl5pPr marR="0" lvl="4" algn="ctr" rtl="0">
              <a:spcBef>
                <a:spcPts val="400"/>
              </a:spcBef>
              <a:spcAft>
                <a:spcPts val="0"/>
              </a:spcAft>
              <a:buClr>
                <a:srgbClr val="88898A"/>
              </a:buClr>
              <a:buSzPts val="2000"/>
              <a:buFont typeface="Arial"/>
              <a:buNone/>
              <a:defRPr sz="2000" b="0" i="0" u="none" strike="noStrike" cap="none">
                <a:solidFill>
                  <a:srgbClr val="88898A"/>
                </a:solidFill>
                <a:latin typeface="Georgia"/>
                <a:ea typeface="Georgia"/>
                <a:cs typeface="Georgia"/>
                <a:sym typeface="Georgia"/>
              </a:defRPr>
            </a:lvl5pPr>
            <a:lvl6pPr marR="0" lvl="5" algn="ctr" rtl="0">
              <a:spcBef>
                <a:spcPts val="400"/>
              </a:spcBef>
              <a:spcAft>
                <a:spcPts val="0"/>
              </a:spcAft>
              <a:buClr>
                <a:srgbClr val="88898A"/>
              </a:buClr>
              <a:buSzPts val="2000"/>
              <a:buFont typeface="Arial"/>
              <a:buNone/>
              <a:defRPr sz="2000" b="0" i="0" u="none" strike="noStrike" cap="none">
                <a:solidFill>
                  <a:srgbClr val="88898A"/>
                </a:solidFill>
                <a:latin typeface="Georgia"/>
                <a:ea typeface="Georgia"/>
                <a:cs typeface="Georgia"/>
                <a:sym typeface="Georgia"/>
              </a:defRPr>
            </a:lvl6pPr>
            <a:lvl7pPr marR="0" lvl="6" algn="ctr" rtl="0">
              <a:spcBef>
                <a:spcPts val="400"/>
              </a:spcBef>
              <a:spcAft>
                <a:spcPts val="0"/>
              </a:spcAft>
              <a:buClr>
                <a:srgbClr val="88898A"/>
              </a:buClr>
              <a:buSzPts val="2000"/>
              <a:buFont typeface="Arial"/>
              <a:buNone/>
              <a:defRPr sz="2000" b="0" i="0" u="none" strike="noStrike" cap="none">
                <a:solidFill>
                  <a:srgbClr val="88898A"/>
                </a:solidFill>
                <a:latin typeface="Georgia"/>
                <a:ea typeface="Georgia"/>
                <a:cs typeface="Georgia"/>
                <a:sym typeface="Georgia"/>
              </a:defRPr>
            </a:lvl7pPr>
            <a:lvl8pPr marR="0" lvl="7" algn="ctr" rtl="0">
              <a:spcBef>
                <a:spcPts val="400"/>
              </a:spcBef>
              <a:spcAft>
                <a:spcPts val="0"/>
              </a:spcAft>
              <a:buClr>
                <a:srgbClr val="88898A"/>
              </a:buClr>
              <a:buSzPts val="2000"/>
              <a:buFont typeface="Arial"/>
              <a:buNone/>
              <a:defRPr sz="2000" b="0" i="0" u="none" strike="noStrike" cap="none">
                <a:solidFill>
                  <a:srgbClr val="88898A"/>
                </a:solidFill>
                <a:latin typeface="Georgia"/>
                <a:ea typeface="Georgia"/>
                <a:cs typeface="Georgia"/>
                <a:sym typeface="Georgia"/>
              </a:defRPr>
            </a:lvl8pPr>
            <a:lvl9pPr marR="0" lvl="8" algn="ctr" rtl="0">
              <a:spcBef>
                <a:spcPts val="400"/>
              </a:spcBef>
              <a:spcAft>
                <a:spcPts val="0"/>
              </a:spcAft>
              <a:buClr>
                <a:srgbClr val="88898A"/>
              </a:buClr>
              <a:buSzPts val="2000"/>
              <a:buFont typeface="Arial"/>
              <a:buNone/>
              <a:defRPr sz="2000" b="0" i="0" u="none" strike="noStrike" cap="none">
                <a:solidFill>
                  <a:srgbClr val="88898A"/>
                </a:solidFill>
                <a:latin typeface="Georgia"/>
                <a:ea typeface="Georgia"/>
                <a:cs typeface="Georgia"/>
                <a:sym typeface="Georgia"/>
              </a:defRPr>
            </a:lvl9pPr>
          </a:lstStyle>
          <a:p>
            <a:r>
              <a:rPr lang="en-US"/>
              <a:t>Click to edit Master subtitle style</a:t>
            </a:r>
            <a:endParaRPr/>
          </a:p>
        </p:txBody>
      </p:sp>
      <p:sp>
        <p:nvSpPr>
          <p:cNvPr id="65" name="Google Shape;65;p10"/>
          <p:cNvSpPr txBox="1">
            <a:spLocks noGrp="1"/>
          </p:cNvSpPr>
          <p:nvPr>
            <p:ph type="ctrTitle"/>
          </p:nvPr>
        </p:nvSpPr>
        <p:spPr>
          <a:xfrm>
            <a:off x="905256" y="2112264"/>
            <a:ext cx="7306056" cy="613589"/>
          </a:xfrm>
          <a:prstGeom prst="rect">
            <a:avLst/>
          </a:prstGeom>
          <a:noFill/>
          <a:ln>
            <a:noFill/>
          </a:ln>
        </p:spPr>
        <p:txBody>
          <a:bodyPr spcFirstLastPara="1" wrap="square" lIns="64275" tIns="32125" rIns="64275" bIns="32125" anchor="ctr" anchorCtr="0"/>
          <a:lstStyle>
            <a:lvl1pPr marR="0" lvl="0" algn="l" rtl="0">
              <a:spcBef>
                <a:spcPts val="0"/>
              </a:spcBef>
              <a:spcAft>
                <a:spcPts val="0"/>
              </a:spcAft>
              <a:buClr>
                <a:schemeClr val="dk1"/>
              </a:buClr>
              <a:buSzPts val="2800"/>
              <a:buFont typeface="Georgia"/>
              <a:buNone/>
              <a:defRPr sz="2800" b="0" i="0" u="none" strike="noStrike" cap="none">
                <a:solidFill>
                  <a:schemeClr val="dk1"/>
                </a:solidFill>
                <a:latin typeface="Georgia"/>
                <a:ea typeface="Georgia"/>
                <a:cs typeface="Georgia"/>
                <a:sym typeface="Georg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r>
              <a:rPr lang="en-US"/>
              <a:t>Click to edit Master title style</a:t>
            </a:r>
            <a:endParaRPr/>
          </a:p>
        </p:txBody>
      </p:sp>
      <p:sp>
        <p:nvSpPr>
          <p:cNvPr id="66" name="Google Shape;66;p10"/>
          <p:cNvSpPr txBox="1">
            <a:spLocks noGrp="1"/>
          </p:cNvSpPr>
          <p:nvPr>
            <p:ph type="dt" idx="10"/>
          </p:nvPr>
        </p:nvSpPr>
        <p:spPr>
          <a:xfrm>
            <a:off x="3182568" y="6081189"/>
            <a:ext cx="2133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98A"/>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2pPr>
            <a:lvl3pPr marR="0" lvl="2"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3pPr>
            <a:lvl4pPr marR="0" lvl="3"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4pPr>
            <a:lvl5pPr marR="0" lvl="4"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5pPr>
            <a:lvl6pPr marR="0" lvl="5"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6pPr>
            <a:lvl7pPr marR="0" lvl="6"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7pPr>
            <a:lvl8pPr marR="0" lvl="7"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8pPr>
            <a:lvl9pPr marR="0" lvl="8"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9pPr>
          </a:lstStyle>
          <a:p>
            <a:pPr>
              <a:defRPr/>
            </a:pPr>
            <a:endParaRPr lang="en-US" dirty="0">
              <a:ea typeface="ヒラギノ角ゴ ProN W3" pitchFamily="-109" charset="-128"/>
              <a:sym typeface="Arial" charset="0"/>
            </a:endParaRPr>
          </a:p>
        </p:txBody>
      </p:sp>
      <p:sp>
        <p:nvSpPr>
          <p:cNvPr id="67" name="Google Shape;67;p10"/>
          <p:cNvSpPr txBox="1">
            <a:spLocks noGrp="1"/>
          </p:cNvSpPr>
          <p:nvPr>
            <p:ph type="ftr" idx="11"/>
          </p:nvPr>
        </p:nvSpPr>
        <p:spPr>
          <a:xfrm>
            <a:off x="5694760" y="6081189"/>
            <a:ext cx="2895600" cy="365125"/>
          </a:xfrm>
          <a:prstGeom prst="rect">
            <a:avLst/>
          </a:prstGeom>
          <a:noFill/>
          <a:ln>
            <a:noFill/>
          </a:ln>
        </p:spPr>
        <p:txBody>
          <a:bodyPr spcFirstLastPara="1" wrap="square" lIns="91425" tIns="45700" rIns="91425" bIns="45700" anchor="ctr" anchorCtr="0"/>
          <a:lstStyle>
            <a:lvl1pPr marR="0" lvl="0" algn="r" rtl="0">
              <a:spcBef>
                <a:spcPts val="0"/>
              </a:spcBef>
              <a:spcAft>
                <a:spcPts val="0"/>
              </a:spcAft>
              <a:buSzPts val="1400"/>
              <a:buNone/>
              <a:defRPr sz="1200">
                <a:solidFill>
                  <a:srgbClr val="88898A"/>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2pPr>
            <a:lvl3pPr marR="0" lvl="2"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3pPr>
            <a:lvl4pPr marR="0" lvl="3"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4pPr>
            <a:lvl5pPr marR="0" lvl="4"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5pPr>
            <a:lvl6pPr marR="0" lvl="5"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6pPr>
            <a:lvl7pPr marR="0" lvl="6"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7pPr>
            <a:lvl8pPr marR="0" lvl="7"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8pPr>
            <a:lvl9pPr marR="0" lvl="8"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9pPr>
          </a:lstStyle>
          <a:p>
            <a:pPr>
              <a:defRPr/>
            </a:pPr>
            <a:endParaRPr lang="en-US" dirty="0">
              <a:ea typeface="ヒラギノ角ゴ ProN W3" pitchFamily="-109" charset="-128"/>
              <a:sym typeface="Arial" charset="0"/>
            </a:endParaRPr>
          </a:p>
        </p:txBody>
      </p:sp>
      <p:pic>
        <p:nvPicPr>
          <p:cNvPr id="68" name="Google Shape;68;p10"/>
          <p:cNvPicPr preferRelativeResize="0"/>
          <p:nvPr/>
        </p:nvPicPr>
        <p:blipFill>
          <a:blip r:embed="rId2"/>
          <a:stretch>
            <a:fillRect/>
          </a:stretch>
        </p:blipFill>
        <p:spPr>
          <a:xfrm>
            <a:off x="478944" y="5765633"/>
            <a:ext cx="2679700" cy="926882"/>
          </a:xfrm>
          <a:prstGeom prst="rect">
            <a:avLst/>
          </a:prstGeom>
          <a:noFill/>
          <a:ln>
            <a:noFill/>
          </a:ln>
        </p:spPr>
      </p:pic>
    </p:spTree>
    <p:extLst>
      <p:ext uri="{BB962C8B-B14F-4D97-AF65-F5344CB8AC3E}">
        <p14:creationId xmlns:p14="http://schemas.microsoft.com/office/powerpoint/2010/main" val="1018025758"/>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theme" Target="../theme/theme1.xml"/><Relationship Id="rId7"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oleObject" Target="../embeddings/oleObject1.bin"/><Relationship Id="rId5" Type="http://schemas.openxmlformats.org/officeDocument/2006/relationships/tags" Target="../tags/tag1.xml"/><Relationship Id="rId4" Type="http://schemas.openxmlformats.org/officeDocument/2006/relationships/vmlDrawing" Target="../drawings/vmlDrawing1.vml"/><Relationship Id="rId9" Type="http://schemas.openxmlformats.org/officeDocument/2006/relationships/image" Target="../media/image3.e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18" Type="http://schemas.openxmlformats.org/officeDocument/2006/relationships/slideLayout" Target="../slideLayouts/slideLayout20.xml"/><Relationship Id="rId26" Type="http://schemas.openxmlformats.org/officeDocument/2006/relationships/slideLayout" Target="../slideLayouts/slideLayout28.xml"/><Relationship Id="rId3" Type="http://schemas.openxmlformats.org/officeDocument/2006/relationships/slideLayout" Target="../slideLayouts/slideLayout5.xml"/><Relationship Id="rId21" Type="http://schemas.openxmlformats.org/officeDocument/2006/relationships/slideLayout" Target="../slideLayouts/slideLayout23.xml"/><Relationship Id="rId7" Type="http://schemas.openxmlformats.org/officeDocument/2006/relationships/slideLayout" Target="../slideLayouts/slideLayout9.xml"/><Relationship Id="rId12" Type="http://schemas.openxmlformats.org/officeDocument/2006/relationships/slideLayout" Target="../slideLayouts/slideLayout14.xml"/><Relationship Id="rId17" Type="http://schemas.openxmlformats.org/officeDocument/2006/relationships/slideLayout" Target="../slideLayouts/slideLayout19.xml"/><Relationship Id="rId25" Type="http://schemas.openxmlformats.org/officeDocument/2006/relationships/slideLayout" Target="../slideLayouts/slideLayout27.xml"/><Relationship Id="rId33" Type="http://schemas.openxmlformats.org/officeDocument/2006/relationships/image" Target="../media/image4.png"/><Relationship Id="rId2" Type="http://schemas.openxmlformats.org/officeDocument/2006/relationships/slideLayout" Target="../slideLayouts/slideLayout4.xml"/><Relationship Id="rId16" Type="http://schemas.openxmlformats.org/officeDocument/2006/relationships/slideLayout" Target="../slideLayouts/slideLayout18.xml"/><Relationship Id="rId20" Type="http://schemas.openxmlformats.org/officeDocument/2006/relationships/slideLayout" Target="../slideLayouts/slideLayout22.xml"/><Relationship Id="rId29" Type="http://schemas.openxmlformats.org/officeDocument/2006/relationships/slideLayout" Target="../slideLayouts/slideLayout31.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24" Type="http://schemas.openxmlformats.org/officeDocument/2006/relationships/slideLayout" Target="../slideLayouts/slideLayout26.xml"/><Relationship Id="rId32" Type="http://schemas.openxmlformats.org/officeDocument/2006/relationships/theme" Target="../theme/theme2.xml"/><Relationship Id="rId5" Type="http://schemas.openxmlformats.org/officeDocument/2006/relationships/slideLayout" Target="../slideLayouts/slideLayout7.xml"/><Relationship Id="rId15" Type="http://schemas.openxmlformats.org/officeDocument/2006/relationships/slideLayout" Target="../slideLayouts/slideLayout17.xml"/><Relationship Id="rId23" Type="http://schemas.openxmlformats.org/officeDocument/2006/relationships/slideLayout" Target="../slideLayouts/slideLayout25.xml"/><Relationship Id="rId28" Type="http://schemas.openxmlformats.org/officeDocument/2006/relationships/slideLayout" Target="../slideLayouts/slideLayout30.xml"/><Relationship Id="rId10" Type="http://schemas.openxmlformats.org/officeDocument/2006/relationships/slideLayout" Target="../slideLayouts/slideLayout12.xml"/><Relationship Id="rId19" Type="http://schemas.openxmlformats.org/officeDocument/2006/relationships/slideLayout" Target="../slideLayouts/slideLayout21.xml"/><Relationship Id="rId31" Type="http://schemas.openxmlformats.org/officeDocument/2006/relationships/slideLayout" Target="../slideLayouts/slideLayout33.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slideLayout" Target="../slideLayouts/slideLayout16.xml"/><Relationship Id="rId22" Type="http://schemas.openxmlformats.org/officeDocument/2006/relationships/slideLayout" Target="../slideLayouts/slideLayout24.xml"/><Relationship Id="rId27" Type="http://schemas.openxmlformats.org/officeDocument/2006/relationships/slideLayout" Target="../slideLayouts/slideLayout29.xml"/><Relationship Id="rId30" Type="http://schemas.openxmlformats.org/officeDocument/2006/relationships/slideLayout" Target="../slideLayouts/slideLayout3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theme" Target="../theme/theme3.xml"/><Relationship Id="rId1"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5"/>
            </p:custDataLst>
            <p:extLst>
              <p:ext uri="{D42A27DB-BD31-4B8C-83A1-F6EECF244321}">
                <p14:modId xmlns:p14="http://schemas.microsoft.com/office/powerpoint/2010/main" val="2741856832"/>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5218" name="think-cell Slide" r:id="rId6" imgW="270" imgH="270" progId="TCLayout.ActiveDocument.1">
                  <p:embed/>
                </p:oleObj>
              </mc:Choice>
              <mc:Fallback>
                <p:oleObj name="think-cell Slide" r:id="rId6" imgW="270" imgH="270" progId="TCLayout.ActiveDocument.1">
                  <p:embed/>
                  <p:pic>
                    <p:nvPicPr>
                      <p:cNvPr id="2" name="Object 1" hidden="1"/>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9" name="Text Placeholder 2"/>
          <p:cNvSpPr>
            <a:spLocks noGrp="1"/>
          </p:cNvSpPr>
          <p:nvPr>
            <p:ph type="body" idx="1"/>
          </p:nvPr>
        </p:nvSpPr>
        <p:spPr>
          <a:xfrm>
            <a:off x="457200" y="1340182"/>
            <a:ext cx="8229600" cy="4290230"/>
          </a:xfrm>
          <a:prstGeom prst="rect">
            <a:avLst/>
          </a:prstGeom>
        </p:spPr>
        <p:txBody>
          <a:bodyPr vert="horz" lIns="91440" tIns="45720" rIns="91440" bIns="45720" rtlCol="0">
            <a:normAutofit/>
          </a:bodyPr>
          <a:lstStyle/>
          <a:p>
            <a:pPr lvl="1"/>
            <a:r>
              <a:rPr lang="en-US" dirty="0"/>
              <a:t>Click to edit master text styles</a:t>
            </a:r>
          </a:p>
          <a:p>
            <a:pPr lvl="2"/>
            <a:r>
              <a:rPr lang="en-US" dirty="0"/>
              <a:t>Second level</a:t>
            </a:r>
          </a:p>
          <a:p>
            <a:pPr lvl="3"/>
            <a:r>
              <a:rPr lang="en-US" dirty="0"/>
              <a:t>Third level</a:t>
            </a:r>
          </a:p>
        </p:txBody>
      </p:sp>
      <p:pic>
        <p:nvPicPr>
          <p:cNvPr id="11" name="Picture 10" descr="CFPB_Horizontal_RGB_CG9.jp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57200" y="6498171"/>
            <a:ext cx="914400" cy="225710"/>
          </a:xfrm>
          <a:prstGeom prst="rect">
            <a:avLst/>
          </a:prstGeom>
        </p:spPr>
      </p:pic>
      <p:sp>
        <p:nvSpPr>
          <p:cNvPr id="13" name="Title Placeholder 1"/>
          <p:cNvSpPr>
            <a:spLocks noGrp="1"/>
          </p:cNvSpPr>
          <p:nvPr>
            <p:ph type="title"/>
          </p:nvPr>
        </p:nvSpPr>
        <p:spPr>
          <a:xfrm>
            <a:off x="457200" y="228600"/>
            <a:ext cx="8229600" cy="743347"/>
          </a:xfrm>
          <a:prstGeom prst="rect">
            <a:avLst/>
          </a:prstGeom>
        </p:spPr>
        <p:txBody>
          <a:bodyPr vert="horz" lIns="0" tIns="45720" rIns="91440" bIns="45720" rtlCol="0" anchor="b" anchorCtr="0">
            <a:normAutofit/>
          </a:bodyPr>
          <a:lstStyle/>
          <a:p>
            <a:r>
              <a:rPr lang="en-US"/>
              <a:t>Click to edit Master title style</a:t>
            </a:r>
            <a:endParaRPr lang="en-US" dirty="0"/>
          </a:p>
        </p:txBody>
      </p:sp>
      <p:cxnSp>
        <p:nvCxnSpPr>
          <p:cNvPr id="7" name="Straight Connector 13"/>
          <p:cNvCxnSpPr>
            <a:cxnSpLocks noChangeShapeType="1"/>
          </p:cNvCxnSpPr>
          <p:nvPr/>
        </p:nvCxnSpPr>
        <p:spPr bwMode="auto">
          <a:xfrm>
            <a:off x="554038" y="1017588"/>
            <a:ext cx="8035925" cy="0"/>
          </a:xfrm>
          <a:prstGeom prst="line">
            <a:avLst/>
          </a:prstGeom>
          <a:noFill/>
          <a:ln w="25400">
            <a:solidFill>
              <a:schemeClr val="tx2">
                <a:lumMod val="75000"/>
                <a:lumOff val="25000"/>
              </a:schemeClr>
            </a:solidFill>
            <a:round/>
            <a:headEnd/>
            <a:tailEnd/>
          </a:ln>
          <a:extLst>
            <a:ext uri="{909E8E84-426E-40DD-AFC4-6F175D3DCCD1}">
              <a14:hiddenFill xmlns:a14="http://schemas.microsoft.com/office/drawing/2010/main">
                <a:noFill/>
              </a14:hiddenFill>
            </a:ext>
          </a:extLst>
        </p:spPr>
      </p:cxnSp>
      <p:pic>
        <p:nvPicPr>
          <p:cNvPr id="8" name="Picture 7" descr="cfpb_logo_2tone_small_rgb.pdf"/>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07177" y="6045992"/>
            <a:ext cx="1943100" cy="673100"/>
          </a:xfrm>
          <a:prstGeom prst="rect">
            <a:avLst/>
          </a:prstGeom>
        </p:spPr>
      </p:pic>
    </p:spTree>
    <p:extLst>
      <p:ext uri="{BB962C8B-B14F-4D97-AF65-F5344CB8AC3E}">
        <p14:creationId xmlns:p14="http://schemas.microsoft.com/office/powerpoint/2010/main" val="1168287901"/>
      </p:ext>
    </p:extLst>
  </p:cSld>
  <p:clrMap bg1="lt1" tx1="dk1" bg2="lt2" tx2="dk2" accent1="accent1" accent2="accent2" accent3="accent3" accent4="accent4" accent5="accent5" accent6="accent6" hlink="hlink" folHlink="folHlink"/>
  <p:sldLayoutIdLst>
    <p:sldLayoutId id="2147483779" r:id="rId1"/>
    <p:sldLayoutId id="2147483834" r:id="rId2"/>
  </p:sldLayoutIdLst>
  <p:hf sldNum="0" hdr="0" ftr="0" dt="0"/>
  <p:txStyles>
    <p:titleStyle>
      <a:lvl1pPr algn="l" defTabSz="457200" rtl="0" eaLnBrk="1" latinLnBrk="0" hangingPunct="1">
        <a:spcBef>
          <a:spcPct val="0"/>
        </a:spcBef>
        <a:buNone/>
        <a:defRPr sz="2200" kern="1200">
          <a:solidFill>
            <a:schemeClr val="tx1"/>
          </a:solidFill>
          <a:latin typeface="Arial" panose="020B0604020202020204" pitchFamily="34" charset="0"/>
          <a:ea typeface="+mj-ea"/>
          <a:cs typeface="Arial" panose="020B0604020202020204" pitchFamily="34" charset="0"/>
        </a:defRPr>
      </a:lvl1pPr>
    </p:titleStyle>
    <p:bodyStyle>
      <a:lvl1pPr marL="342900" indent="-347472" algn="l" defTabSz="457200" rtl="0" eaLnBrk="1" latinLnBrk="0" hangingPunct="1">
        <a:lnSpc>
          <a:spcPts val="2600"/>
        </a:lnSpc>
        <a:spcBef>
          <a:spcPts val="1000"/>
        </a:spcBef>
        <a:buClr>
          <a:schemeClr val="tx2"/>
        </a:buClr>
        <a:buFont typeface="Wingdings" charset="2"/>
        <a:buChar char="§"/>
        <a:defRPr sz="2200" kern="1200">
          <a:solidFill>
            <a:schemeClr val="tx1"/>
          </a:solidFill>
          <a:latin typeface="+mn-lt"/>
          <a:ea typeface="+mn-ea"/>
          <a:cs typeface="+mn-cs"/>
        </a:defRPr>
      </a:lvl1pPr>
      <a:lvl2pPr marL="381000" indent="-254000" algn="l" defTabSz="457200" rtl="0" eaLnBrk="1" latinLnBrk="0" hangingPunct="1">
        <a:spcBef>
          <a:spcPts val="1000"/>
        </a:spcBef>
        <a:buClrTx/>
        <a:buSzPct val="65000"/>
        <a:buFont typeface="Wingdings"/>
        <a:buChar char="l"/>
        <a:defRPr sz="2000" kern="1200">
          <a:solidFill>
            <a:schemeClr val="tx1"/>
          </a:solidFill>
          <a:latin typeface="Arial" panose="020B0604020202020204" pitchFamily="34" charset="0"/>
          <a:ea typeface="+mn-ea"/>
          <a:cs typeface="Arial" panose="020B0604020202020204" pitchFamily="34" charset="0"/>
        </a:defRPr>
      </a:lvl2pPr>
      <a:lvl3pPr marL="762000" indent="-254000" algn="l" defTabSz="457200" rtl="0" eaLnBrk="1" latinLnBrk="0" hangingPunct="1">
        <a:spcBef>
          <a:spcPts val="1000"/>
        </a:spcBef>
        <a:buClrTx/>
        <a:buSzPct val="100000"/>
        <a:buFontTx/>
        <a:buChar char="–"/>
        <a:defRPr sz="1800" kern="1200">
          <a:solidFill>
            <a:schemeClr val="tx1"/>
          </a:solidFill>
          <a:latin typeface="Arial" panose="020B0604020202020204" pitchFamily="34" charset="0"/>
          <a:ea typeface="+mn-ea"/>
          <a:cs typeface="Arial" panose="020B0604020202020204" pitchFamily="34" charset="0"/>
        </a:defRPr>
      </a:lvl3pPr>
      <a:lvl4pPr marL="1143000" indent="-254000" algn="l" defTabSz="457200" rtl="0" eaLnBrk="1" latinLnBrk="0" hangingPunct="1">
        <a:spcBef>
          <a:spcPct val="20000"/>
        </a:spcBef>
        <a:buClrTx/>
        <a:buSzPct val="55000"/>
        <a:buFont typeface="Wingdings"/>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dt" idx="10"/>
          </p:nvPr>
        </p:nvSpPr>
        <p:spPr>
          <a:xfrm>
            <a:off x="3182568" y="6081189"/>
            <a:ext cx="2133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98A"/>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2pPr>
            <a:lvl3pPr marR="0" lvl="2"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3pPr>
            <a:lvl4pPr marR="0" lvl="3"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4pPr>
            <a:lvl5pPr marR="0" lvl="4"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5pPr>
            <a:lvl6pPr marR="0" lvl="5"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6pPr>
            <a:lvl7pPr marR="0" lvl="6"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7pPr>
            <a:lvl8pPr marR="0" lvl="7"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8pPr>
            <a:lvl9pPr marR="0" lvl="8"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9pPr>
          </a:lstStyle>
          <a:p>
            <a:endParaRPr/>
          </a:p>
        </p:txBody>
      </p:sp>
      <p:sp>
        <p:nvSpPr>
          <p:cNvPr id="11" name="Google Shape;11;p1"/>
          <p:cNvSpPr txBox="1">
            <a:spLocks noGrp="1"/>
          </p:cNvSpPr>
          <p:nvPr>
            <p:ph type="title"/>
          </p:nvPr>
        </p:nvSpPr>
        <p:spPr>
          <a:xfrm>
            <a:off x="553641" y="221853"/>
            <a:ext cx="8036720" cy="743347"/>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dk1"/>
              </a:buClr>
              <a:buSzPts val="2800"/>
              <a:buFont typeface="Georgia"/>
              <a:buNone/>
              <a:defRPr sz="2800" b="0" i="0" u="none" strike="noStrike" cap="none">
                <a:solidFill>
                  <a:schemeClr val="dk1"/>
                </a:solidFill>
                <a:latin typeface="Georgia"/>
                <a:ea typeface="Georgia"/>
                <a:cs typeface="Georgia"/>
                <a:sym typeface="Georg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3" name="Google Shape;13;p1"/>
          <p:cNvSpPr txBox="1">
            <a:spLocks noGrp="1"/>
          </p:cNvSpPr>
          <p:nvPr>
            <p:ph type="body" idx="1"/>
          </p:nvPr>
        </p:nvSpPr>
        <p:spPr>
          <a:xfrm>
            <a:off x="553641" y="1168401"/>
            <a:ext cx="8036720" cy="4462011"/>
          </a:xfrm>
          <a:prstGeom prst="rect">
            <a:avLst/>
          </a:prstGeom>
          <a:noFill/>
          <a:ln>
            <a:noFill/>
          </a:ln>
        </p:spPr>
        <p:txBody>
          <a:bodyPr spcFirstLastPara="1" wrap="square" lIns="91425" tIns="45700" rIns="91425" bIns="45700" anchor="t" anchorCtr="0"/>
          <a:lstStyle>
            <a:lvl1pPr marL="457200" marR="0" lvl="0" indent="-368300" algn="l" rtl="0">
              <a:lnSpc>
                <a:spcPct val="118181"/>
              </a:lnSpc>
              <a:spcBef>
                <a:spcPts val="1000"/>
              </a:spcBef>
              <a:spcAft>
                <a:spcPts val="0"/>
              </a:spcAft>
              <a:buClr>
                <a:schemeClr val="dk2"/>
              </a:buClr>
              <a:buSzPts val="2200"/>
              <a:buFont typeface="Noto Sans Symbols"/>
              <a:buChar char="▪"/>
              <a:defRPr sz="2200" b="0" i="0" u="none" strike="noStrike" cap="none">
                <a:solidFill>
                  <a:schemeClr val="dk1"/>
                </a:solidFill>
                <a:latin typeface="Georgia"/>
                <a:ea typeface="Georgia"/>
                <a:cs typeface="Georgia"/>
                <a:sym typeface="Georgia"/>
              </a:defRPr>
            </a:lvl1pPr>
            <a:lvl2pPr marL="914400" marR="0" lvl="1" indent="-292100" algn="l" rtl="0">
              <a:spcBef>
                <a:spcPts val="1000"/>
              </a:spcBef>
              <a:spcAft>
                <a:spcPts val="0"/>
              </a:spcAft>
              <a:buClr>
                <a:schemeClr val="dk2"/>
              </a:buClr>
              <a:buSzPts val="1000"/>
              <a:buFont typeface="Noto Sans Symbols"/>
              <a:buChar char="◻"/>
              <a:defRPr sz="2000" b="0" i="0" u="none" strike="noStrike" cap="none">
                <a:solidFill>
                  <a:schemeClr val="dk1"/>
                </a:solidFill>
                <a:latin typeface="Georgia"/>
                <a:ea typeface="Georgia"/>
                <a:cs typeface="Georgia"/>
                <a:sym typeface="Georgia"/>
              </a:defRPr>
            </a:lvl2pPr>
            <a:lvl3pPr marL="1371600" marR="0" lvl="2" indent="-342900" algn="l" rtl="0">
              <a:spcBef>
                <a:spcPts val="100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9pPr>
          </a:lstStyle>
          <a:p>
            <a:endParaRPr dirty="0"/>
          </a:p>
        </p:txBody>
      </p:sp>
      <p:sp>
        <p:nvSpPr>
          <p:cNvPr id="14" name="Google Shape;14;p1"/>
          <p:cNvSpPr txBox="1">
            <a:spLocks noGrp="1"/>
          </p:cNvSpPr>
          <p:nvPr>
            <p:ph type="ftr" idx="11"/>
          </p:nvPr>
        </p:nvSpPr>
        <p:spPr>
          <a:xfrm>
            <a:off x="5694760" y="6081189"/>
            <a:ext cx="2895600" cy="365125"/>
          </a:xfrm>
          <a:prstGeom prst="rect">
            <a:avLst/>
          </a:prstGeom>
          <a:noFill/>
          <a:ln>
            <a:noFill/>
          </a:ln>
        </p:spPr>
        <p:txBody>
          <a:bodyPr spcFirstLastPara="1" wrap="square" lIns="91425" tIns="45700" rIns="91425" bIns="45700" anchor="ctr" anchorCtr="0"/>
          <a:lstStyle>
            <a:lvl1pPr marR="0" lvl="0" algn="r" rtl="0">
              <a:spcBef>
                <a:spcPts val="0"/>
              </a:spcBef>
              <a:spcAft>
                <a:spcPts val="0"/>
              </a:spcAft>
              <a:buSzPts val="1400"/>
              <a:buNone/>
              <a:defRPr sz="1200" b="0" i="0" u="none" strike="noStrike" cap="none">
                <a:solidFill>
                  <a:srgbClr val="88898A"/>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2pPr>
            <a:lvl3pPr marR="0" lvl="2"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3pPr>
            <a:lvl4pPr marR="0" lvl="3"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4pPr>
            <a:lvl5pPr marR="0" lvl="4"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5pPr>
            <a:lvl6pPr marR="0" lvl="5"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6pPr>
            <a:lvl7pPr marR="0" lvl="6"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7pPr>
            <a:lvl8pPr marR="0" lvl="7"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8pPr>
            <a:lvl9pPr marR="0" lvl="8"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9pPr>
          </a:lstStyle>
          <a:p>
            <a:endParaRPr/>
          </a:p>
        </p:txBody>
      </p:sp>
      <p:pic>
        <p:nvPicPr>
          <p:cNvPr id="15" name="Google Shape;15;p1"/>
          <p:cNvPicPr preferRelativeResize="0"/>
          <p:nvPr/>
        </p:nvPicPr>
        <p:blipFill>
          <a:blip r:embed="rId33"/>
          <a:stretch>
            <a:fillRect/>
          </a:stretch>
        </p:blipFill>
        <p:spPr>
          <a:xfrm>
            <a:off x="478944" y="5765633"/>
            <a:ext cx="2679700" cy="926882"/>
          </a:xfrm>
          <a:prstGeom prst="rect">
            <a:avLst/>
          </a:prstGeom>
          <a:noFill/>
          <a:ln>
            <a:noFill/>
          </a:ln>
        </p:spPr>
      </p:pic>
      <p:cxnSp>
        <p:nvCxnSpPr>
          <p:cNvPr id="18" name="Google Shape;18;p1"/>
          <p:cNvCxnSpPr/>
          <p:nvPr/>
        </p:nvCxnSpPr>
        <p:spPr>
          <a:xfrm>
            <a:off x="553644" y="762000"/>
            <a:ext cx="8036719" cy="0"/>
          </a:xfrm>
          <a:prstGeom prst="straightConnector1">
            <a:avLst/>
          </a:prstGeom>
          <a:noFill/>
          <a:ln w="25400" cap="flat" cmpd="sng">
            <a:solidFill>
              <a:srgbClr val="50B748"/>
            </a:solidFill>
            <a:prstDash val="solid"/>
            <a:round/>
            <a:headEnd type="none" w="med" len="med"/>
            <a:tailEnd type="none" w="med" len="med"/>
          </a:ln>
        </p:spPr>
      </p:cxnSp>
    </p:spTree>
    <p:extLst>
      <p:ext uri="{BB962C8B-B14F-4D97-AF65-F5344CB8AC3E}">
        <p14:creationId xmlns:p14="http://schemas.microsoft.com/office/powerpoint/2010/main" val="4264164966"/>
      </p:ext>
    </p:extLst>
  </p:cSld>
  <p:clrMap bg1="lt1" tx1="dk1" bg2="dk2" tx2="lt2" accent1="accent1" accent2="accent2" accent3="accent3" accent4="accent4" accent5="accent5" accent6="accent6" hlink="hlink" folHlink="folHlink"/>
  <p:sldLayoutIdLst>
    <p:sldLayoutId id="2147483819" r:id="rId1"/>
    <p:sldLayoutId id="2147483822" r:id="rId2"/>
    <p:sldLayoutId id="2147483823" r:id="rId3"/>
    <p:sldLayoutId id="2147483824" r:id="rId4"/>
    <p:sldLayoutId id="2147483825" r:id="rId5"/>
    <p:sldLayoutId id="2147483826" r:id="rId6"/>
    <p:sldLayoutId id="2147483827" r:id="rId7"/>
    <p:sldLayoutId id="2147483829" r:id="rId8"/>
    <p:sldLayoutId id="2147483830" r:id="rId9"/>
    <p:sldLayoutId id="2147483831" r:id="rId10"/>
    <p:sldLayoutId id="2147483832" r:id="rId11"/>
    <p:sldLayoutId id="2147483833" r:id="rId12"/>
    <p:sldLayoutId id="2147483738" r:id="rId13"/>
    <p:sldLayoutId id="2147483745" r:id="rId14"/>
    <p:sldLayoutId id="2147483689" r:id="rId15"/>
    <p:sldLayoutId id="2147483690" r:id="rId16"/>
    <p:sldLayoutId id="2147483691" r:id="rId17"/>
    <p:sldLayoutId id="2147483692" r:id="rId18"/>
    <p:sldLayoutId id="2147483693" r:id="rId19"/>
    <p:sldLayoutId id="2147483694" r:id="rId20"/>
    <p:sldLayoutId id="2147483695" r:id="rId21"/>
    <p:sldLayoutId id="2147483697" r:id="rId22"/>
    <p:sldLayoutId id="2147483698" r:id="rId23"/>
    <p:sldLayoutId id="2147483699" r:id="rId24"/>
    <p:sldLayoutId id="2147483700" r:id="rId25"/>
    <p:sldLayoutId id="2147483701" r:id="rId26"/>
    <p:sldLayoutId id="2147483702" r:id="rId27"/>
    <p:sldLayoutId id="2147483703" r:id="rId28"/>
    <p:sldLayoutId id="2147483704" r:id="rId29"/>
    <p:sldLayoutId id="2147483705" r:id="rId30"/>
    <p:sldLayoutId id="2147483706" r:id="rId31"/>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3124200" y="6173788"/>
            <a:ext cx="2133600" cy="365125"/>
          </a:xfrm>
          <a:prstGeom prst="rect">
            <a:avLst/>
          </a:prstGeom>
        </p:spPr>
        <p:txBody>
          <a:bodyPr vert="horz" lIns="91440" tIns="45720" rIns="91440" bIns="45720" rtlCol="0" anchor="ctr"/>
          <a:lstStyle>
            <a:lvl1pPr algn="ctr" defTabSz="457200" fontAlgn="auto">
              <a:spcBef>
                <a:spcPts val="0"/>
              </a:spcBef>
              <a:spcAft>
                <a:spcPts val="0"/>
              </a:spcAft>
              <a:defRPr sz="1200">
                <a:solidFill>
                  <a:srgbClr val="101820">
                    <a:tint val="75000"/>
                  </a:srgbClr>
                </a:solidFill>
                <a:latin typeface="Arial"/>
                <a:cs typeface="Arial"/>
              </a:defRPr>
            </a:lvl1pPr>
          </a:lstStyle>
          <a:p>
            <a:endParaRPr lang="en-US" dirty="0"/>
          </a:p>
        </p:txBody>
      </p:sp>
      <p:sp>
        <p:nvSpPr>
          <p:cNvPr id="5" name="Footer Placeholder 4"/>
          <p:cNvSpPr>
            <a:spLocks noGrp="1"/>
          </p:cNvSpPr>
          <p:nvPr>
            <p:ph type="ftr" sz="quarter" idx="3"/>
          </p:nvPr>
        </p:nvSpPr>
        <p:spPr>
          <a:xfrm>
            <a:off x="5694363" y="6173788"/>
            <a:ext cx="2895600" cy="365125"/>
          </a:xfrm>
          <a:prstGeom prst="rect">
            <a:avLst/>
          </a:prstGeom>
        </p:spPr>
        <p:txBody>
          <a:bodyPr vert="horz" lIns="91440" tIns="45720" rIns="91440" bIns="45720" rtlCol="0" anchor="ctr"/>
          <a:lstStyle>
            <a:lvl1pPr algn="r" defTabSz="457200" fontAlgn="auto">
              <a:spcBef>
                <a:spcPts val="0"/>
              </a:spcBef>
              <a:spcAft>
                <a:spcPts val="0"/>
              </a:spcAft>
              <a:defRPr sz="1200">
                <a:solidFill>
                  <a:srgbClr val="101820">
                    <a:tint val="75000"/>
                  </a:srgbClr>
                </a:solidFill>
                <a:latin typeface="Arial"/>
                <a:cs typeface="Arial"/>
              </a:defRPr>
            </a:lvl1pPr>
          </a:lstStyle>
          <a:p>
            <a:pPr>
              <a:defRPr/>
            </a:pPr>
            <a:endParaRPr lang="en-US" dirty="0">
              <a:ea typeface="ヒラギノ角ゴ ProN W3" pitchFamily="-109" charset="-128"/>
              <a:sym typeface="Arial" charset="0"/>
            </a:endParaRPr>
          </a:p>
        </p:txBody>
      </p:sp>
      <p:sp>
        <p:nvSpPr>
          <p:cNvPr id="2052" name="Title Placeholder 1"/>
          <p:cNvSpPr>
            <a:spLocks noGrp="1"/>
          </p:cNvSpPr>
          <p:nvPr>
            <p:ph type="title"/>
          </p:nvPr>
        </p:nvSpPr>
        <p:spPr bwMode="auto">
          <a:xfrm>
            <a:off x="554038" y="274638"/>
            <a:ext cx="80359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cxnSp>
        <p:nvCxnSpPr>
          <p:cNvPr id="2053" name="Straight Connector 13"/>
          <p:cNvCxnSpPr>
            <a:cxnSpLocks noChangeShapeType="1"/>
          </p:cNvCxnSpPr>
          <p:nvPr/>
        </p:nvCxnSpPr>
        <p:spPr bwMode="auto">
          <a:xfrm>
            <a:off x="554038" y="1017588"/>
            <a:ext cx="8035925" cy="0"/>
          </a:xfrm>
          <a:prstGeom prst="line">
            <a:avLst/>
          </a:prstGeom>
          <a:noFill/>
          <a:ln w="25400">
            <a:solidFill>
              <a:srgbClr val="50B748"/>
            </a:solidFill>
            <a:round/>
            <a:headEnd/>
            <a:tailEnd/>
          </a:ln>
          <a:extLst>
            <a:ext uri="{909E8E84-426E-40DD-AFC4-6F175D3DCCD1}">
              <a14:hiddenFill xmlns:a14="http://schemas.microsoft.com/office/drawing/2010/main">
                <a:noFill/>
              </a14:hiddenFill>
            </a:ext>
          </a:extLst>
        </p:spPr>
      </p:cxnSp>
      <p:sp>
        <p:nvSpPr>
          <p:cNvPr id="2054" name="Text Placeholder 2"/>
          <p:cNvSpPr>
            <a:spLocks noGrp="1"/>
          </p:cNvSpPr>
          <p:nvPr>
            <p:ph type="body" idx="1"/>
          </p:nvPr>
        </p:nvSpPr>
        <p:spPr bwMode="auto">
          <a:xfrm>
            <a:off x="554038" y="1339850"/>
            <a:ext cx="8035925" cy="429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p:txBody>
      </p:sp>
      <p:pic>
        <p:nvPicPr>
          <p:cNvPr id="2055" name="Picture 10" descr="CFPB_Horizontal_RGB_CG9.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4038" y="6173788"/>
            <a:ext cx="1630362"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44955865"/>
      </p:ext>
    </p:extLst>
  </p:cSld>
  <p:clrMap bg1="lt1" tx1="dk1" bg2="lt2" tx2="dk2" accent1="accent1" accent2="accent2" accent3="accent3" accent4="accent4" accent5="accent5" accent6="accent6" hlink="hlink" folHlink="folHlink"/>
  <p:sldLayoutIdLst>
    <p:sldLayoutId id="2147483837" r:id="rId1"/>
  </p:sldLayoutIdLst>
  <p:hf hdr="0" dt="0"/>
  <p:txStyles>
    <p:titleStyle>
      <a:lvl1pPr algn="l" defTabSz="457200" rtl="0" eaLnBrk="1" fontAlgn="base" hangingPunct="1">
        <a:spcBef>
          <a:spcPct val="0"/>
        </a:spcBef>
        <a:spcAft>
          <a:spcPct val="0"/>
        </a:spcAft>
        <a:defRPr sz="2800" kern="1200">
          <a:solidFill>
            <a:schemeClr val="tx1"/>
          </a:solidFill>
          <a:latin typeface="+mj-lt"/>
          <a:ea typeface="+mj-ea"/>
          <a:cs typeface="+mj-cs"/>
        </a:defRPr>
      </a:lvl1pPr>
      <a:lvl2pPr algn="l" defTabSz="457200" rtl="0" eaLnBrk="1" fontAlgn="base" hangingPunct="1">
        <a:spcBef>
          <a:spcPct val="0"/>
        </a:spcBef>
        <a:spcAft>
          <a:spcPct val="0"/>
        </a:spcAft>
        <a:defRPr sz="2800">
          <a:solidFill>
            <a:schemeClr val="tx1"/>
          </a:solidFill>
          <a:latin typeface="Georgia" pitchFamily="18" charset="0"/>
        </a:defRPr>
      </a:lvl2pPr>
      <a:lvl3pPr algn="l" defTabSz="457200" rtl="0" eaLnBrk="1" fontAlgn="base" hangingPunct="1">
        <a:spcBef>
          <a:spcPct val="0"/>
        </a:spcBef>
        <a:spcAft>
          <a:spcPct val="0"/>
        </a:spcAft>
        <a:defRPr sz="2800">
          <a:solidFill>
            <a:schemeClr val="tx1"/>
          </a:solidFill>
          <a:latin typeface="Georgia" pitchFamily="18" charset="0"/>
        </a:defRPr>
      </a:lvl3pPr>
      <a:lvl4pPr algn="l" defTabSz="457200" rtl="0" eaLnBrk="1" fontAlgn="base" hangingPunct="1">
        <a:spcBef>
          <a:spcPct val="0"/>
        </a:spcBef>
        <a:spcAft>
          <a:spcPct val="0"/>
        </a:spcAft>
        <a:defRPr sz="2800">
          <a:solidFill>
            <a:schemeClr val="tx1"/>
          </a:solidFill>
          <a:latin typeface="Georgia" pitchFamily="18" charset="0"/>
        </a:defRPr>
      </a:lvl4pPr>
      <a:lvl5pPr algn="l" defTabSz="457200" rtl="0" eaLnBrk="1" fontAlgn="base" hangingPunct="1">
        <a:spcBef>
          <a:spcPct val="0"/>
        </a:spcBef>
        <a:spcAft>
          <a:spcPct val="0"/>
        </a:spcAft>
        <a:defRPr sz="2800">
          <a:solidFill>
            <a:schemeClr val="tx1"/>
          </a:solidFill>
          <a:latin typeface="Georgia" pitchFamily="18" charset="0"/>
        </a:defRPr>
      </a:lvl5pPr>
      <a:lvl6pPr marL="457200" algn="l" defTabSz="457200" rtl="0" eaLnBrk="1" fontAlgn="base" hangingPunct="1">
        <a:spcBef>
          <a:spcPct val="0"/>
        </a:spcBef>
        <a:spcAft>
          <a:spcPct val="0"/>
        </a:spcAft>
        <a:defRPr sz="2800">
          <a:solidFill>
            <a:schemeClr val="tx1"/>
          </a:solidFill>
          <a:latin typeface="Georgia" pitchFamily="18" charset="0"/>
        </a:defRPr>
      </a:lvl6pPr>
      <a:lvl7pPr marL="914400" algn="l" defTabSz="457200" rtl="0" eaLnBrk="1" fontAlgn="base" hangingPunct="1">
        <a:spcBef>
          <a:spcPct val="0"/>
        </a:spcBef>
        <a:spcAft>
          <a:spcPct val="0"/>
        </a:spcAft>
        <a:defRPr sz="2800">
          <a:solidFill>
            <a:schemeClr val="tx1"/>
          </a:solidFill>
          <a:latin typeface="Georgia" pitchFamily="18" charset="0"/>
        </a:defRPr>
      </a:lvl7pPr>
      <a:lvl8pPr marL="1371600" algn="l" defTabSz="457200" rtl="0" eaLnBrk="1" fontAlgn="base" hangingPunct="1">
        <a:spcBef>
          <a:spcPct val="0"/>
        </a:spcBef>
        <a:spcAft>
          <a:spcPct val="0"/>
        </a:spcAft>
        <a:defRPr sz="2800">
          <a:solidFill>
            <a:schemeClr val="tx1"/>
          </a:solidFill>
          <a:latin typeface="Georgia" pitchFamily="18" charset="0"/>
        </a:defRPr>
      </a:lvl8pPr>
      <a:lvl9pPr marL="1828800" algn="l" defTabSz="457200" rtl="0" eaLnBrk="1" fontAlgn="base" hangingPunct="1">
        <a:spcBef>
          <a:spcPct val="0"/>
        </a:spcBef>
        <a:spcAft>
          <a:spcPct val="0"/>
        </a:spcAft>
        <a:defRPr sz="2800">
          <a:solidFill>
            <a:schemeClr val="tx1"/>
          </a:solidFill>
          <a:latin typeface="Georgia" pitchFamily="18" charset="0"/>
        </a:defRPr>
      </a:lvl9pPr>
    </p:titleStyle>
    <p:bodyStyle>
      <a:lvl1pPr marL="342900" indent="-346075" algn="l" defTabSz="457200" rtl="0" eaLnBrk="1" fontAlgn="base" hangingPunct="1">
        <a:lnSpc>
          <a:spcPts val="2600"/>
        </a:lnSpc>
        <a:spcBef>
          <a:spcPts val="1000"/>
        </a:spcBef>
        <a:spcAft>
          <a:spcPct val="0"/>
        </a:spcAft>
        <a:buClr>
          <a:schemeClr val="tx2"/>
        </a:buClr>
        <a:buFont typeface="Wingdings" pitchFamily="2" charset="2"/>
        <a:buChar char="§"/>
        <a:defRPr sz="2200" kern="1200">
          <a:solidFill>
            <a:schemeClr val="tx1"/>
          </a:solidFill>
          <a:latin typeface="+mn-lt"/>
          <a:ea typeface="+mn-ea"/>
          <a:cs typeface="+mn-cs"/>
        </a:defRPr>
      </a:lvl1pPr>
      <a:lvl2pPr marL="742950" indent="-285750" algn="l" defTabSz="457200" rtl="0" eaLnBrk="1" fontAlgn="base" hangingPunct="1">
        <a:spcBef>
          <a:spcPts val="1000"/>
        </a:spcBef>
        <a:spcAft>
          <a:spcPct val="0"/>
        </a:spcAft>
        <a:buClr>
          <a:schemeClr val="tx2"/>
        </a:buClr>
        <a:buSzPct val="50000"/>
        <a:buFont typeface="Wingdings" pitchFamily="2" charset="2"/>
        <a:buChar char=""/>
        <a:defRPr sz="2000" kern="1200">
          <a:solidFill>
            <a:schemeClr val="tx1"/>
          </a:solidFill>
          <a:latin typeface="+mn-lt"/>
          <a:ea typeface="+mn-ea"/>
          <a:cs typeface="+mn-cs"/>
        </a:defRPr>
      </a:lvl2pPr>
      <a:lvl3pPr marL="1143000" indent="-228600" algn="l" defTabSz="457200" rtl="0" eaLnBrk="1" fontAlgn="base" hangingPunct="1">
        <a:spcBef>
          <a:spcPts val="1000"/>
        </a:spcBef>
        <a:spcAft>
          <a:spcPct val="0"/>
        </a:spcAft>
        <a:buFont typeface="Arial" pitchFamily="34" charset="0"/>
        <a:buChar char="•"/>
        <a:defRPr kern="1200">
          <a:solidFill>
            <a:schemeClr val="tx1"/>
          </a:solidFill>
          <a:latin typeface="+mn-lt"/>
          <a:ea typeface="+mn-ea"/>
          <a:cs typeface="+mn-cs"/>
        </a:defRPr>
      </a:lvl3pPr>
      <a:lvl4pPr marL="16002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hyperlink" Target="https://www.consumerfinance.gov/consumer-tools/money-as-you-grow/bookshelf/" TargetMode="External"/></Relationships>
</file>

<file path=ppt/slides/_rels/slide11.xml.rels><?xml version="1.0" encoding="UTF-8" standalone="yes"?>
<Relationships xmlns="http://schemas.openxmlformats.org/package/2006/relationships"><Relationship Id="rId8" Type="http://schemas.openxmlformats.org/officeDocument/2006/relationships/image" Target="../media/image39.jpg"/><Relationship Id="rId3" Type="http://schemas.openxmlformats.org/officeDocument/2006/relationships/image" Target="../media/image35.jpg"/><Relationship Id="rId7" Type="http://schemas.openxmlformats.org/officeDocument/2006/relationships/image" Target="../media/image38.jp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37.jpg"/><Relationship Id="rId5" Type="http://schemas.openxmlformats.org/officeDocument/2006/relationships/image" Target="../media/image36.jpg"/><Relationship Id="rId4" Type="http://schemas.openxmlformats.org/officeDocument/2006/relationships/hyperlink" Target="http://www.consumerfinance.gov/youth-financial-education/teach/activities/"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40.jpg"/></Relationships>
</file>

<file path=ppt/slides/_rels/slide1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14.xml"/><Relationship Id="rId1" Type="http://schemas.openxmlformats.org/officeDocument/2006/relationships/slideLayout" Target="../slideLayouts/slideLayout19.xml"/><Relationship Id="rId4" Type="http://schemas.openxmlformats.org/officeDocument/2006/relationships/hyperlink" Target="go.usa.gov/xQqBP"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15.xml"/><Relationship Id="rId1" Type="http://schemas.openxmlformats.org/officeDocument/2006/relationships/slideLayout" Target="../slideLayouts/slideLayout19.xml"/><Relationship Id="rId4" Type="http://schemas.openxmlformats.org/officeDocument/2006/relationships/hyperlink" Target="https://www.consumerfinance.gov/start-small-save-up/"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s://www.fdic.gov/consumers/education/torc/welcome.html" TargetMode="External"/><Relationship Id="rId2" Type="http://schemas.openxmlformats.org/officeDocument/2006/relationships/notesSlide" Target="../notesSlides/notesSlide16.xml"/><Relationship Id="rId1" Type="http://schemas.openxmlformats.org/officeDocument/2006/relationships/slideLayout" Target="../slideLayouts/slideLayout34.xml"/><Relationship Id="rId6" Type="http://schemas.openxmlformats.org/officeDocument/2006/relationships/image" Target="../media/image45.png"/><Relationship Id="rId5" Type="http://schemas.openxmlformats.org/officeDocument/2006/relationships/hyperlink" Target="http://www.fdic.gov/youthsaving" TargetMode="External"/><Relationship Id="rId4" Type="http://schemas.openxmlformats.org/officeDocument/2006/relationships/image" Target="../media/image44.jpeg"/></Relationships>
</file>

<file path=ppt/slides/_rels/slide1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7.xml"/><Relationship Id="rId1" Type="http://schemas.openxmlformats.org/officeDocument/2006/relationships/slideLayout" Target="../slideLayouts/slideLayout13.xml"/><Relationship Id="rId6" Type="http://schemas.openxmlformats.org/officeDocument/2006/relationships/hyperlink" Target="http://consumerfinance.gov/askcfpb" TargetMode="External"/><Relationship Id="rId5" Type="http://schemas.openxmlformats.org/officeDocument/2006/relationships/image" Target="../media/image48.png"/><Relationship Id="rId4" Type="http://schemas.openxmlformats.org/officeDocument/2006/relationships/image" Target="../media/image47.png"/></Relationships>
</file>

<file path=ppt/slides/_rels/slide18.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9.png"/><Relationship Id="rId7" Type="http://schemas.openxmlformats.org/officeDocument/2006/relationships/image" Target="../media/image52.jpg"/><Relationship Id="rId2" Type="http://schemas.openxmlformats.org/officeDocument/2006/relationships/notesSlide" Target="../notesSlides/notesSlide18.xml"/><Relationship Id="rId1" Type="http://schemas.openxmlformats.org/officeDocument/2006/relationships/slideLayout" Target="../slideLayouts/slideLayout13.xml"/><Relationship Id="rId6" Type="http://schemas.openxmlformats.org/officeDocument/2006/relationships/image" Target="../media/image51.jpg"/><Relationship Id="rId5" Type="http://schemas.openxmlformats.org/officeDocument/2006/relationships/hyperlink" Target="https://www.consumerfinance.gov/consumer-tools/disasters-and-emergencies/" TargetMode="External"/><Relationship Id="rId4" Type="http://schemas.openxmlformats.org/officeDocument/2006/relationships/image" Target="../media/image50.jpg"/></Relationships>
</file>

<file path=ppt/slides/_rels/slide19.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hyperlink" Target="http://promotions.usa.gov/cfpbpubs.html"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openxmlformats.org/officeDocument/2006/relationships/hyperlink" Target="http://www.consumerfinance.gov/youth-financial-education" TargetMode="External"/><Relationship Id="rId4" Type="http://schemas.openxmlformats.org/officeDocument/2006/relationships/hyperlink" Target="mailto:Leslie.Jones@cfpb.gov"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3.xml"/><Relationship Id="rId5" Type="http://schemas.openxmlformats.org/officeDocument/2006/relationships/hyperlink" Target="https://www.consumerfinance.gov/consumer-tools/financial-well-being/" TargetMode="Externa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12.png"/><Relationship Id="rId2" Type="http://schemas.openxmlformats.org/officeDocument/2006/relationships/tags" Target="../tags/tag2.xml"/><Relationship Id="rId1" Type="http://schemas.openxmlformats.org/officeDocument/2006/relationships/vmlDrawing" Target="../drawings/vmlDrawing2.vml"/><Relationship Id="rId6" Type="http://schemas.openxmlformats.org/officeDocument/2006/relationships/image" Target="../media/image11.emf"/><Relationship Id="rId5" Type="http://schemas.openxmlformats.org/officeDocument/2006/relationships/oleObject" Target="../embeddings/oleObject2.bin"/><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17.jpg"/></Relationships>
</file>

<file path=ppt/slides/_rels/slide9.xml.rels><?xml version="1.0" encoding="UTF-8" standalone="yes"?>
<Relationships xmlns="http://schemas.openxmlformats.org/package/2006/relationships"><Relationship Id="rId8" Type="http://schemas.openxmlformats.org/officeDocument/2006/relationships/image" Target="../media/image22.jpg"/><Relationship Id="rId13" Type="http://schemas.openxmlformats.org/officeDocument/2006/relationships/image" Target="../media/image27.jpg"/><Relationship Id="rId18" Type="http://schemas.openxmlformats.org/officeDocument/2006/relationships/image" Target="../media/image32.jpg"/><Relationship Id="rId3" Type="http://schemas.openxmlformats.org/officeDocument/2006/relationships/hyperlink" Target="https://www.consumerfinance.gov/consumer-tools/money-as-you-grow/bookshelf/" TargetMode="External"/><Relationship Id="rId7" Type="http://schemas.openxmlformats.org/officeDocument/2006/relationships/image" Target="../media/image21.jpg"/><Relationship Id="rId12" Type="http://schemas.openxmlformats.org/officeDocument/2006/relationships/image" Target="../media/image26.jpg"/><Relationship Id="rId17" Type="http://schemas.openxmlformats.org/officeDocument/2006/relationships/image" Target="../media/image31.jpg"/><Relationship Id="rId2" Type="http://schemas.openxmlformats.org/officeDocument/2006/relationships/notesSlide" Target="../notesSlides/notesSlide9.xml"/><Relationship Id="rId16" Type="http://schemas.openxmlformats.org/officeDocument/2006/relationships/image" Target="../media/image30.jpg"/><Relationship Id="rId1" Type="http://schemas.openxmlformats.org/officeDocument/2006/relationships/slideLayout" Target="../slideLayouts/slideLayout19.xml"/><Relationship Id="rId6" Type="http://schemas.openxmlformats.org/officeDocument/2006/relationships/image" Target="../media/image20.jpg"/><Relationship Id="rId11" Type="http://schemas.openxmlformats.org/officeDocument/2006/relationships/image" Target="../media/image25.jpg"/><Relationship Id="rId5" Type="http://schemas.openxmlformats.org/officeDocument/2006/relationships/image" Target="../media/image19.jpg"/><Relationship Id="rId15" Type="http://schemas.openxmlformats.org/officeDocument/2006/relationships/image" Target="../media/image29.jpg"/><Relationship Id="rId10" Type="http://schemas.openxmlformats.org/officeDocument/2006/relationships/image" Target="../media/image24.jpg"/><Relationship Id="rId19" Type="http://schemas.openxmlformats.org/officeDocument/2006/relationships/image" Target="../media/image33.jpg"/><Relationship Id="rId4" Type="http://schemas.openxmlformats.org/officeDocument/2006/relationships/image" Target="../media/image18.jpg"/><Relationship Id="rId9" Type="http://schemas.openxmlformats.org/officeDocument/2006/relationships/image" Target="../media/image23.jpg"/><Relationship Id="rId14" Type="http://schemas.openxmlformats.org/officeDocument/2006/relationships/image" Target="../media/image2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1193" y="1676401"/>
            <a:ext cx="8036720" cy="1231900"/>
          </a:xfrm>
        </p:spPr>
        <p:txBody>
          <a:bodyPr>
            <a:normAutofit/>
          </a:bodyPr>
          <a:lstStyle/>
          <a:p>
            <a:pPr fontAlgn="base"/>
            <a:r>
              <a:rPr lang="en-US" dirty="0"/>
              <a:t>CFPB resources</a:t>
            </a:r>
          </a:p>
        </p:txBody>
      </p:sp>
      <p:sp>
        <p:nvSpPr>
          <p:cNvPr id="4" name="Text Placeholder 3"/>
          <p:cNvSpPr>
            <a:spLocks noGrp="1"/>
          </p:cNvSpPr>
          <p:nvPr>
            <p:ph type="body" idx="1"/>
          </p:nvPr>
        </p:nvSpPr>
        <p:spPr>
          <a:xfrm>
            <a:off x="838200" y="2903487"/>
            <a:ext cx="8031561" cy="520700"/>
          </a:xfrm>
        </p:spPr>
        <p:txBody>
          <a:bodyPr/>
          <a:lstStyle/>
          <a:p>
            <a:pPr marL="228600"/>
            <a:r>
              <a:rPr lang="en-US" spc="105" dirty="0">
                <a:latin typeface="Cambria" panose="02040503050406030204" pitchFamily="18" charset="0"/>
              </a:rPr>
              <a:t>DC Financial Literacy Council | July 25, 2019</a:t>
            </a:r>
          </a:p>
          <a:p>
            <a:endParaRPr lang="en-US" dirty="0"/>
          </a:p>
        </p:txBody>
      </p:sp>
    </p:spTree>
    <p:extLst>
      <p:ext uri="{BB962C8B-B14F-4D97-AF65-F5344CB8AC3E}">
        <p14:creationId xmlns:p14="http://schemas.microsoft.com/office/powerpoint/2010/main" val="37650483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half" idx="1"/>
          </p:nvPr>
        </p:nvPicPr>
        <p:blipFill rotWithShape="1">
          <a:blip r:embed="rId3" cstate="print">
            <a:extLst>
              <a:ext uri="{28A0092B-C50C-407E-A947-70E740481C1C}">
                <a14:useLocalDpi xmlns:a14="http://schemas.microsoft.com/office/drawing/2010/main" val="0"/>
              </a:ext>
            </a:extLst>
          </a:blip>
          <a:srcRect t="19320" b="23327"/>
          <a:stretch/>
        </p:blipFill>
        <p:spPr>
          <a:xfrm>
            <a:off x="592022" y="838200"/>
            <a:ext cx="7942378" cy="3036794"/>
          </a:xfrm>
        </p:spPr>
      </p:pic>
      <p:sp>
        <p:nvSpPr>
          <p:cNvPr id="4" name="Title 3"/>
          <p:cNvSpPr>
            <a:spLocks noGrp="1"/>
          </p:cNvSpPr>
          <p:nvPr>
            <p:ph type="title"/>
          </p:nvPr>
        </p:nvSpPr>
        <p:spPr>
          <a:xfrm>
            <a:off x="553642" y="228600"/>
            <a:ext cx="8036720" cy="639763"/>
          </a:xfrm>
        </p:spPr>
        <p:txBody>
          <a:bodyPr/>
          <a:lstStyle/>
          <a:p>
            <a:r>
              <a:rPr lang="en-US" dirty="0"/>
              <a:t>Money as You Grow Bookshelf: Parent Guides</a:t>
            </a:r>
          </a:p>
        </p:txBody>
      </p:sp>
      <p:sp>
        <p:nvSpPr>
          <p:cNvPr id="6" name="TextBox 5"/>
          <p:cNvSpPr txBox="1"/>
          <p:nvPr/>
        </p:nvSpPr>
        <p:spPr>
          <a:xfrm>
            <a:off x="1543050" y="4023385"/>
            <a:ext cx="2857500" cy="1310615"/>
          </a:xfrm>
          <a:prstGeom prst="rect">
            <a:avLst/>
          </a:prstGeom>
          <a:noFill/>
        </p:spPr>
        <p:txBody>
          <a:bodyPr wrap="square" rtlCol="0">
            <a:spAutoFit/>
          </a:bodyPr>
          <a:lstStyle/>
          <a:p>
            <a:pPr>
              <a:spcAft>
                <a:spcPts val="450"/>
              </a:spcAft>
            </a:pPr>
            <a:r>
              <a:rPr lang="en-US" sz="1500" b="1" dirty="0">
                <a:solidFill>
                  <a:srgbClr val="299D37"/>
                </a:solidFill>
              </a:rPr>
              <a:t>What’s inside the guides:</a:t>
            </a:r>
          </a:p>
          <a:p>
            <a:pPr marL="132160" lvl="1" indent="-132160">
              <a:buFont typeface="Arial" panose="020B0604020202020204" pitchFamily="34" charset="0"/>
              <a:buChar char="•"/>
            </a:pPr>
            <a:r>
              <a:rPr lang="en-US" sz="1500" dirty="0"/>
              <a:t>The story</a:t>
            </a:r>
          </a:p>
          <a:p>
            <a:pPr marL="132160" lvl="1" indent="-132160">
              <a:buFont typeface="Arial" panose="020B0604020202020204" pitchFamily="34" charset="0"/>
              <a:buChar char="•"/>
            </a:pPr>
            <a:r>
              <a:rPr lang="en-US" sz="1500" dirty="0"/>
              <a:t>Key ideas</a:t>
            </a:r>
          </a:p>
          <a:p>
            <a:pPr marL="132160" lvl="1" indent="-132160">
              <a:buFont typeface="Arial" panose="020B0604020202020204" pitchFamily="34" charset="0"/>
              <a:buChar char="•"/>
            </a:pPr>
            <a:r>
              <a:rPr lang="en-US" sz="1500" dirty="0"/>
              <a:t>Something to think about</a:t>
            </a:r>
          </a:p>
          <a:p>
            <a:endParaRPr lang="en-US" sz="1500" dirty="0"/>
          </a:p>
        </p:txBody>
      </p:sp>
      <p:sp>
        <p:nvSpPr>
          <p:cNvPr id="8" name="TextBox 7"/>
          <p:cNvSpPr txBox="1"/>
          <p:nvPr/>
        </p:nvSpPr>
        <p:spPr>
          <a:xfrm>
            <a:off x="3943350" y="4304209"/>
            <a:ext cx="3143250" cy="1015663"/>
          </a:xfrm>
          <a:prstGeom prst="rect">
            <a:avLst/>
          </a:prstGeom>
          <a:noFill/>
        </p:spPr>
        <p:txBody>
          <a:bodyPr wrap="square" rtlCol="0">
            <a:spAutoFit/>
          </a:bodyPr>
          <a:lstStyle/>
          <a:p>
            <a:pPr lvl="1" indent="-127397">
              <a:buFont typeface="Arial" panose="020B0604020202020204" pitchFamily="34" charset="0"/>
              <a:buChar char="•"/>
            </a:pPr>
            <a:r>
              <a:rPr lang="en-US" sz="1500" dirty="0"/>
              <a:t>Before you read</a:t>
            </a:r>
          </a:p>
          <a:p>
            <a:pPr lvl="1" indent="-127397">
              <a:buFont typeface="Arial" panose="020B0604020202020204" pitchFamily="34" charset="0"/>
              <a:buChar char="•"/>
            </a:pPr>
            <a:r>
              <a:rPr lang="en-US" sz="1500" dirty="0"/>
              <a:t>Something to talk about </a:t>
            </a:r>
          </a:p>
          <a:p>
            <a:pPr lvl="1" indent="-127397">
              <a:buFont typeface="Arial" panose="020B0604020202020204" pitchFamily="34" charset="0"/>
              <a:buChar char="•"/>
            </a:pPr>
            <a:r>
              <a:rPr lang="en-US" sz="1500" dirty="0"/>
              <a:t>Something to do (age specific)</a:t>
            </a:r>
          </a:p>
        </p:txBody>
      </p:sp>
      <p:sp>
        <p:nvSpPr>
          <p:cNvPr id="2" name="Rectangle 1"/>
          <p:cNvSpPr/>
          <p:nvPr/>
        </p:nvSpPr>
        <p:spPr>
          <a:xfrm>
            <a:off x="3162300" y="6172200"/>
            <a:ext cx="5372100" cy="276999"/>
          </a:xfrm>
          <a:prstGeom prst="rect">
            <a:avLst/>
          </a:prstGeom>
        </p:spPr>
        <p:txBody>
          <a:bodyPr wrap="square">
            <a:spAutoFit/>
          </a:bodyPr>
          <a:lstStyle/>
          <a:p>
            <a:r>
              <a:rPr lang="en-US" sz="1200" dirty="0">
                <a:hlinkClick r:id="rId4"/>
              </a:rPr>
              <a:t>consumerfinance.gov/consumer-tools/money-as-you-grow/bookshelf/</a:t>
            </a:r>
            <a:endParaRPr lang="en-US" sz="1200" dirty="0"/>
          </a:p>
        </p:txBody>
      </p:sp>
    </p:spTree>
    <p:extLst>
      <p:ext uri="{BB962C8B-B14F-4D97-AF65-F5344CB8AC3E}">
        <p14:creationId xmlns:p14="http://schemas.microsoft.com/office/powerpoint/2010/main" val="18566110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342900" y="1257300"/>
            <a:ext cx="8515350" cy="457200"/>
          </a:xfrm>
          <a:prstGeom prst="rect">
            <a:avLst/>
          </a:prstGeom>
          <a:solidFill>
            <a:schemeClr val="bg1"/>
          </a:solidFill>
          <a:ln>
            <a:solidFill>
              <a:schemeClr val="bg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350"/>
          </a:p>
        </p:txBody>
      </p:sp>
      <p:sp>
        <p:nvSpPr>
          <p:cNvPr id="4" name="Title 3"/>
          <p:cNvSpPr>
            <a:spLocks noGrp="1"/>
          </p:cNvSpPr>
          <p:nvPr>
            <p:ph type="title"/>
          </p:nvPr>
        </p:nvSpPr>
        <p:spPr>
          <a:xfrm>
            <a:off x="457200" y="220933"/>
            <a:ext cx="8023920" cy="457200"/>
          </a:xfrm>
        </p:spPr>
        <p:txBody>
          <a:bodyPr>
            <a:normAutofit fontScale="90000"/>
          </a:bodyPr>
          <a:lstStyle/>
          <a:p>
            <a:r>
              <a:rPr lang="en-US" dirty="0"/>
              <a:t>Find youth financial literacy activities</a:t>
            </a:r>
          </a:p>
        </p:txBody>
      </p:sp>
      <p:sp>
        <p:nvSpPr>
          <p:cNvPr id="8" name="Rectangle 7"/>
          <p:cNvSpPr/>
          <p:nvPr/>
        </p:nvSpPr>
        <p:spPr>
          <a:xfrm>
            <a:off x="5257800" y="2686050"/>
            <a:ext cx="742950" cy="742950"/>
          </a:xfrm>
          <a:prstGeom prst="rect">
            <a:avLst/>
          </a:prstGeom>
          <a:solidFill>
            <a:schemeClr val="bg1"/>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350"/>
          </a:p>
        </p:txBody>
      </p:sp>
      <p:sp>
        <p:nvSpPr>
          <p:cNvPr id="15" name="Rectangle 14"/>
          <p:cNvSpPr/>
          <p:nvPr/>
        </p:nvSpPr>
        <p:spPr>
          <a:xfrm>
            <a:off x="1600200" y="5600700"/>
            <a:ext cx="914400" cy="228600"/>
          </a:xfrm>
          <a:prstGeom prst="rect">
            <a:avLst/>
          </a:prstGeom>
          <a:solidFill>
            <a:schemeClr val="bg1"/>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350"/>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b="88780"/>
          <a:stretch/>
        </p:blipFill>
        <p:spPr>
          <a:xfrm>
            <a:off x="533400" y="738255"/>
            <a:ext cx="8318412" cy="552096"/>
          </a:xfrm>
          <a:prstGeom prst="rect">
            <a:avLst/>
          </a:prstGeom>
        </p:spPr>
      </p:pic>
      <p:cxnSp>
        <p:nvCxnSpPr>
          <p:cNvPr id="13" name="Straight Connector 12"/>
          <p:cNvCxnSpPr/>
          <p:nvPr/>
        </p:nvCxnSpPr>
        <p:spPr>
          <a:xfrm>
            <a:off x="2057400" y="1007686"/>
            <a:ext cx="1219200" cy="6617"/>
          </a:xfrm>
          <a:prstGeom prst="line">
            <a:avLst/>
          </a:prstGeom>
          <a:ln w="38100">
            <a:solidFill>
              <a:schemeClr val="tx2">
                <a:lumMod val="75000"/>
              </a:schemeClr>
            </a:solidFill>
          </a:ln>
        </p:spPr>
        <p:style>
          <a:lnRef idx="2">
            <a:schemeClr val="accent1"/>
          </a:lnRef>
          <a:fillRef idx="0">
            <a:schemeClr val="accent1"/>
          </a:fillRef>
          <a:effectRef idx="1">
            <a:schemeClr val="accent1"/>
          </a:effectRef>
          <a:fontRef idx="minor">
            <a:schemeClr val="tx1"/>
          </a:fontRef>
        </p:style>
      </p:cxnSp>
      <p:sp>
        <p:nvSpPr>
          <p:cNvPr id="12" name="Rectangle 11"/>
          <p:cNvSpPr/>
          <p:nvPr/>
        </p:nvSpPr>
        <p:spPr>
          <a:xfrm>
            <a:off x="-1066800" y="8153400"/>
            <a:ext cx="285750" cy="228600"/>
          </a:xfrm>
          <a:prstGeom prst="rect">
            <a:avLst/>
          </a:prstGeom>
          <a:solidFill>
            <a:srgbClr val="E2EED8"/>
          </a:solidFill>
          <a:ln>
            <a:solidFill>
              <a:srgbClr val="E2EED8"/>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350"/>
          </a:p>
        </p:txBody>
      </p:sp>
      <p:sp>
        <p:nvSpPr>
          <p:cNvPr id="17" name="Rectangle 16"/>
          <p:cNvSpPr/>
          <p:nvPr/>
        </p:nvSpPr>
        <p:spPr>
          <a:xfrm>
            <a:off x="342900" y="5760640"/>
            <a:ext cx="4111599" cy="848055"/>
          </a:xfrm>
          <a:prstGeom prst="rect">
            <a:avLst/>
          </a:prstGeom>
          <a:solidFill>
            <a:schemeClr val="bg1"/>
          </a:solidFill>
          <a:ln>
            <a:solidFill>
              <a:schemeClr val="bg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350"/>
          </a:p>
        </p:txBody>
      </p:sp>
      <p:sp>
        <p:nvSpPr>
          <p:cNvPr id="14" name="TextBox 13"/>
          <p:cNvSpPr txBox="1"/>
          <p:nvPr/>
        </p:nvSpPr>
        <p:spPr>
          <a:xfrm>
            <a:off x="3937230" y="5586233"/>
            <a:ext cx="5143500" cy="348813"/>
          </a:xfrm>
          <a:prstGeom prst="rect">
            <a:avLst/>
          </a:prstGeom>
          <a:solidFill>
            <a:schemeClr val="bg1"/>
          </a:solidFill>
        </p:spPr>
        <p:txBody>
          <a:bodyPr wrap="square" rtlCol="0">
            <a:spAutoFit/>
          </a:bodyPr>
          <a:lstStyle/>
          <a:p>
            <a:pPr algn="ctr" defTabSz="342900" eaLnBrk="0" hangingPunct="0">
              <a:lnSpc>
                <a:spcPts val="1950"/>
              </a:lnSpc>
              <a:spcBef>
                <a:spcPts val="750"/>
              </a:spcBef>
              <a:buClr>
                <a:srgbClr val="299D37"/>
              </a:buClr>
            </a:pPr>
            <a:r>
              <a:rPr lang="en-US" sz="1200" dirty="0">
                <a:solidFill>
                  <a:srgbClr val="101820"/>
                </a:solidFill>
                <a:latin typeface="Georgia"/>
                <a:hlinkClick r:id="rId4"/>
              </a:rPr>
              <a:t>consumerfinance.gov/youth-financial-education/teach/activities/</a:t>
            </a:r>
            <a:r>
              <a:rPr lang="en-US" sz="1200" dirty="0">
                <a:solidFill>
                  <a:srgbClr val="101820"/>
                </a:solidFill>
                <a:latin typeface="Georgia"/>
              </a:rPr>
              <a:t> </a:t>
            </a:r>
          </a:p>
        </p:txBody>
      </p:sp>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0700" y="1238250"/>
            <a:ext cx="1733550" cy="4857750"/>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62200" y="2362199"/>
            <a:ext cx="1575030" cy="3722797"/>
          </a:xfrm>
          <a:prstGeom prst="rect">
            <a:avLst/>
          </a:prstGeom>
        </p:spPr>
      </p:pic>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257800" y="1219200"/>
            <a:ext cx="2933700" cy="1962150"/>
          </a:xfrm>
          <a:prstGeom prst="rect">
            <a:avLst/>
          </a:prstGeom>
        </p:spPr>
      </p:pic>
      <p:pic>
        <p:nvPicPr>
          <p:cNvPr id="19" name="Picture 1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045180" y="3162260"/>
            <a:ext cx="4978055" cy="2387204"/>
          </a:xfrm>
          <a:prstGeom prst="rect">
            <a:avLst/>
          </a:prstGeom>
        </p:spPr>
      </p:pic>
    </p:spTree>
    <p:extLst>
      <p:ext uri="{BB962C8B-B14F-4D97-AF65-F5344CB8AC3E}">
        <p14:creationId xmlns:p14="http://schemas.microsoft.com/office/powerpoint/2010/main" val="32267327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342900" y="1257300"/>
            <a:ext cx="8515350" cy="457200"/>
          </a:xfrm>
          <a:prstGeom prst="rect">
            <a:avLst/>
          </a:prstGeom>
          <a:solidFill>
            <a:schemeClr val="bg1"/>
          </a:solidFill>
          <a:ln>
            <a:solidFill>
              <a:schemeClr val="bg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350"/>
          </a:p>
        </p:txBody>
      </p:sp>
      <p:sp>
        <p:nvSpPr>
          <p:cNvPr id="4" name="Title 3"/>
          <p:cNvSpPr>
            <a:spLocks noGrp="1"/>
          </p:cNvSpPr>
          <p:nvPr>
            <p:ph type="title"/>
          </p:nvPr>
        </p:nvSpPr>
        <p:spPr>
          <a:xfrm>
            <a:off x="609600" y="164522"/>
            <a:ext cx="6027540" cy="457200"/>
          </a:xfrm>
        </p:spPr>
        <p:txBody>
          <a:bodyPr>
            <a:normAutofit fontScale="90000"/>
          </a:bodyPr>
          <a:lstStyle/>
          <a:p>
            <a:r>
              <a:rPr lang="en-US" dirty="0"/>
              <a:t>Try a youth financial literacy activity</a:t>
            </a:r>
          </a:p>
        </p:txBody>
      </p:sp>
      <p:sp>
        <p:nvSpPr>
          <p:cNvPr id="8" name="Rectangle 7"/>
          <p:cNvSpPr/>
          <p:nvPr/>
        </p:nvSpPr>
        <p:spPr>
          <a:xfrm>
            <a:off x="5257800" y="2686050"/>
            <a:ext cx="742950" cy="742950"/>
          </a:xfrm>
          <a:prstGeom prst="rect">
            <a:avLst/>
          </a:prstGeom>
          <a:solidFill>
            <a:schemeClr val="bg1"/>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350"/>
          </a:p>
        </p:txBody>
      </p:sp>
      <p:sp>
        <p:nvSpPr>
          <p:cNvPr id="15" name="Rectangle 14"/>
          <p:cNvSpPr/>
          <p:nvPr/>
        </p:nvSpPr>
        <p:spPr>
          <a:xfrm>
            <a:off x="1600200" y="5600700"/>
            <a:ext cx="914400" cy="228600"/>
          </a:xfrm>
          <a:prstGeom prst="rect">
            <a:avLst/>
          </a:prstGeom>
          <a:solidFill>
            <a:schemeClr val="bg1"/>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350"/>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b="88780"/>
          <a:stretch/>
        </p:blipFill>
        <p:spPr>
          <a:xfrm>
            <a:off x="508234" y="681443"/>
            <a:ext cx="8102366" cy="537757"/>
          </a:xfrm>
          <a:prstGeom prst="rect">
            <a:avLst/>
          </a:prstGeom>
        </p:spPr>
      </p:pic>
      <p:cxnSp>
        <p:nvCxnSpPr>
          <p:cNvPr id="13" name="Straight Connector 12"/>
          <p:cNvCxnSpPr/>
          <p:nvPr/>
        </p:nvCxnSpPr>
        <p:spPr>
          <a:xfrm>
            <a:off x="1981200" y="990600"/>
            <a:ext cx="1219200" cy="0"/>
          </a:xfrm>
          <a:prstGeom prst="line">
            <a:avLst/>
          </a:prstGeom>
          <a:ln w="38100">
            <a:solidFill>
              <a:schemeClr val="tx2">
                <a:lumMod val="75000"/>
              </a:schemeClr>
            </a:solidFill>
          </a:ln>
        </p:spPr>
        <p:style>
          <a:lnRef idx="2">
            <a:schemeClr val="accent1"/>
          </a:lnRef>
          <a:fillRef idx="0">
            <a:schemeClr val="accent1"/>
          </a:fillRef>
          <a:effectRef idx="1">
            <a:schemeClr val="accent1"/>
          </a:effectRef>
          <a:fontRef idx="minor">
            <a:schemeClr val="tx1"/>
          </a:fontRef>
        </p:style>
      </p:cxn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43001" y="1143001"/>
            <a:ext cx="6934199" cy="4829308"/>
          </a:xfrm>
          <a:prstGeom prst="rect">
            <a:avLst/>
          </a:prstGeom>
        </p:spPr>
      </p:pic>
    </p:spTree>
    <p:extLst>
      <p:ext uri="{BB962C8B-B14F-4D97-AF65-F5344CB8AC3E}">
        <p14:creationId xmlns:p14="http://schemas.microsoft.com/office/powerpoint/2010/main" val="26306492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Try an Activity: Credit myths and realities</a:t>
            </a:r>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447799" y="838200"/>
            <a:ext cx="6540953" cy="5029200"/>
          </a:xfrm>
        </p:spPr>
      </p:pic>
    </p:spTree>
    <p:extLst>
      <p:ext uri="{BB962C8B-B14F-4D97-AF65-F5344CB8AC3E}">
        <p14:creationId xmlns:p14="http://schemas.microsoft.com/office/powerpoint/2010/main" val="24274094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53642" y="171053"/>
            <a:ext cx="8036720" cy="514747"/>
          </a:xfrm>
        </p:spPr>
        <p:txBody>
          <a:bodyPr>
            <a:normAutofit fontScale="90000"/>
          </a:bodyPr>
          <a:lstStyle/>
          <a:p>
            <a:r>
              <a:rPr lang="en-US" dirty="0"/>
              <a:t>Meet your financial goals: Try our debt boot camp</a:t>
            </a:r>
          </a:p>
        </p:txBody>
      </p:sp>
      <p:sp>
        <p:nvSpPr>
          <p:cNvPr id="2" name="Content Placeholder 1"/>
          <p:cNvSpPr>
            <a:spLocks noGrp="1"/>
          </p:cNvSpPr>
          <p:nvPr>
            <p:ph sz="half" idx="1"/>
          </p:nvPr>
        </p:nvSpPr>
        <p:spPr>
          <a:xfrm>
            <a:off x="381000" y="3276600"/>
            <a:ext cx="8486178" cy="2704576"/>
          </a:xfrm>
        </p:spPr>
        <p:txBody>
          <a:bodyPr/>
          <a:lstStyle/>
          <a:p>
            <a:pPr marL="88900" indent="0">
              <a:spcBef>
                <a:spcPts val="900"/>
              </a:spcBef>
              <a:buNone/>
            </a:pPr>
            <a:r>
              <a:rPr lang="en-US" sz="2000" dirty="0"/>
              <a:t>Do you:</a:t>
            </a:r>
          </a:p>
          <a:p>
            <a:pPr marL="342900" indent="-228600">
              <a:lnSpc>
                <a:spcPct val="100000"/>
              </a:lnSpc>
              <a:spcBef>
                <a:spcPts val="900"/>
              </a:spcBef>
            </a:pPr>
            <a:r>
              <a:rPr lang="en-US" sz="1600" dirty="0"/>
              <a:t>Fall behind on rent, credit card payments, car payments, student loan payments or your mortgage?</a:t>
            </a:r>
          </a:p>
          <a:p>
            <a:pPr marL="342900" indent="-228600">
              <a:lnSpc>
                <a:spcPct val="100000"/>
              </a:lnSpc>
              <a:spcBef>
                <a:spcPts val="900"/>
              </a:spcBef>
            </a:pPr>
            <a:r>
              <a:rPr lang="en-US" sz="1600" dirty="0"/>
              <a:t>Have a credit history that has made it hard to get a car, insurance, a cell phone, or a job?</a:t>
            </a:r>
          </a:p>
          <a:p>
            <a:pPr marL="342900" indent="-228600">
              <a:lnSpc>
                <a:spcPct val="100000"/>
              </a:lnSpc>
              <a:spcBef>
                <a:spcPts val="900"/>
              </a:spcBef>
            </a:pPr>
            <a:r>
              <a:rPr lang="en-US" sz="1600" dirty="0"/>
              <a:t>Have dreams for you or your children that require money to make them happen?</a:t>
            </a:r>
          </a:p>
          <a:p>
            <a:pPr marL="342900" indent="-228600">
              <a:lnSpc>
                <a:spcPct val="100000"/>
              </a:lnSpc>
              <a:spcBef>
                <a:spcPts val="900"/>
              </a:spcBef>
            </a:pPr>
            <a:r>
              <a:rPr lang="en-US" sz="1600" dirty="0"/>
              <a:t>Sign - up for the free email boot camp at the link below or contact </a:t>
            </a:r>
            <a:r>
              <a:rPr lang="en-US" sz="1600" b="1" u="sng" dirty="0"/>
              <a:t>HandleDebt@cfpb.gov</a:t>
            </a:r>
            <a:r>
              <a:rPr lang="en-US" sz="1600" dirty="0"/>
              <a:t> for more information.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3642" y="821693"/>
            <a:ext cx="8092190" cy="2531107"/>
          </a:xfrm>
          <a:prstGeom prst="rect">
            <a:avLst/>
          </a:prstGeom>
        </p:spPr>
      </p:pic>
      <p:sp>
        <p:nvSpPr>
          <p:cNvPr id="6" name="TextBox 5"/>
          <p:cNvSpPr txBox="1"/>
          <p:nvPr/>
        </p:nvSpPr>
        <p:spPr>
          <a:xfrm>
            <a:off x="6324600" y="6248400"/>
            <a:ext cx="2514600" cy="400110"/>
          </a:xfrm>
          <a:prstGeom prst="rect">
            <a:avLst/>
          </a:prstGeom>
          <a:noFill/>
        </p:spPr>
        <p:txBody>
          <a:bodyPr wrap="square" rtlCol="0">
            <a:spAutoFit/>
          </a:bodyPr>
          <a:lstStyle/>
          <a:p>
            <a:pPr algn="ctr"/>
            <a:r>
              <a:rPr lang="en-US" sz="2000" dirty="0">
                <a:hlinkClick r:id="rId4" action="ppaction://hlinkfile"/>
              </a:rPr>
              <a:t>go.usa.gov/</a:t>
            </a:r>
            <a:r>
              <a:rPr lang="en-US" sz="2000" dirty="0" err="1">
                <a:hlinkClick r:id="rId4" action="ppaction://hlinkfile"/>
              </a:rPr>
              <a:t>xQqBP</a:t>
            </a:r>
            <a:endParaRPr lang="en-US" sz="2000" dirty="0"/>
          </a:p>
        </p:txBody>
      </p:sp>
    </p:spTree>
    <p:extLst>
      <p:ext uri="{BB962C8B-B14F-4D97-AF65-F5344CB8AC3E}">
        <p14:creationId xmlns:p14="http://schemas.microsoft.com/office/powerpoint/2010/main" val="33213891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53642" y="152400"/>
            <a:ext cx="8036720" cy="743347"/>
          </a:xfrm>
        </p:spPr>
        <p:txBody>
          <a:bodyPr/>
          <a:lstStyle/>
          <a:p>
            <a:r>
              <a:rPr lang="en-US" dirty="0"/>
              <a:t>Creating a savings first aid kit activity</a:t>
            </a:r>
          </a:p>
        </p:txBody>
      </p:sp>
      <p:sp>
        <p:nvSpPr>
          <p:cNvPr id="2" name="Content Placeholder 1"/>
          <p:cNvSpPr>
            <a:spLocks noGrp="1"/>
          </p:cNvSpPr>
          <p:nvPr>
            <p:ph sz="half" idx="1"/>
          </p:nvPr>
        </p:nvSpPr>
        <p:spPr>
          <a:xfrm>
            <a:off x="457202" y="1095573"/>
            <a:ext cx="8133160" cy="2514600"/>
          </a:xfrm>
        </p:spPr>
        <p:txBody>
          <a:bodyPr/>
          <a:lstStyle/>
          <a:p>
            <a:pPr>
              <a:spcBef>
                <a:spcPts val="0"/>
              </a:spcBef>
            </a:pPr>
            <a:r>
              <a:rPr lang="en-US" sz="2000" dirty="0"/>
              <a:t>Unexpected financial emergencies, such as car repairs or medical bills, can be difficult to manage. Having savings set aside can help you establish a savings first aid kit to handle financial emergencies. </a:t>
            </a:r>
          </a:p>
          <a:p>
            <a:r>
              <a:rPr lang="en-US" sz="2000" dirty="0"/>
              <a:t>In a small group, brainstorm unexpected expenses that you or someone you know might face.</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53326" y="3668755"/>
            <a:ext cx="1763622" cy="1752600"/>
          </a:xfrm>
          <a:prstGeom prst="rect">
            <a:avLst/>
          </a:prstGeom>
        </p:spPr>
      </p:pic>
      <p:sp>
        <p:nvSpPr>
          <p:cNvPr id="8" name="Rectangle 7"/>
          <p:cNvSpPr/>
          <p:nvPr/>
        </p:nvSpPr>
        <p:spPr>
          <a:xfrm>
            <a:off x="5486400" y="6324600"/>
            <a:ext cx="3390900" cy="276999"/>
          </a:xfrm>
          <a:prstGeom prst="rect">
            <a:avLst/>
          </a:prstGeom>
        </p:spPr>
        <p:txBody>
          <a:bodyPr wrap="square">
            <a:spAutoFit/>
          </a:bodyPr>
          <a:lstStyle/>
          <a:p>
            <a:r>
              <a:rPr lang="en-US" sz="1200" dirty="0">
                <a:hlinkClick r:id="rId4"/>
              </a:rPr>
              <a:t>consumerfinance.gov/start-small-save-up/</a:t>
            </a:r>
            <a:endParaRPr lang="en-US" sz="1200" dirty="0"/>
          </a:p>
        </p:txBody>
      </p:sp>
      <p:sp>
        <p:nvSpPr>
          <p:cNvPr id="9" name="Flowchart: Alternate Process 8"/>
          <p:cNvSpPr/>
          <p:nvPr/>
        </p:nvSpPr>
        <p:spPr>
          <a:xfrm>
            <a:off x="990600" y="3585789"/>
            <a:ext cx="4495800" cy="2133600"/>
          </a:xfrm>
          <a:prstGeom prst="flowChartAlternateProcess">
            <a:avLst/>
          </a:prstGeom>
          <a:solidFill>
            <a:srgbClr val="00B050"/>
          </a:solidFill>
          <a:scene3d>
            <a:camera prst="orthographicFront"/>
            <a:lightRig rig="threePt" dir="t"/>
          </a:scene3d>
          <a:sp3d>
            <a:bevelT/>
          </a:sp3d>
        </p:spPr>
        <p:style>
          <a:lnRef idx="1">
            <a:schemeClr val="accent6"/>
          </a:lnRef>
          <a:fillRef idx="3">
            <a:schemeClr val="accent6"/>
          </a:fillRef>
          <a:effectRef idx="2">
            <a:schemeClr val="accent6"/>
          </a:effectRef>
          <a:fontRef idx="minor">
            <a:schemeClr val="lt1"/>
          </a:fontRef>
        </p:style>
        <p:txBody>
          <a:bodyPr rtlCol="0" anchor="ctr"/>
          <a:lstStyle/>
          <a:p>
            <a:pPr algn="ctr">
              <a:spcAft>
                <a:spcPts val="600"/>
              </a:spcAft>
            </a:pPr>
            <a:r>
              <a:rPr lang="en-US" sz="2400" dirty="0">
                <a:latin typeface="+mj-lt"/>
              </a:rPr>
              <a:t>Start Small, Save Up</a:t>
            </a:r>
            <a:endParaRPr lang="en-US" dirty="0"/>
          </a:p>
          <a:p>
            <a:pPr algn="ctr"/>
            <a:r>
              <a:rPr lang="en-US" dirty="0"/>
              <a:t>Whether you want to put money aside for unexpected expenses or make a plan to save for your future goals, we have resources that can help.</a:t>
            </a:r>
          </a:p>
        </p:txBody>
      </p:sp>
    </p:spTree>
    <p:extLst>
      <p:ext uri="{BB962C8B-B14F-4D97-AF65-F5344CB8AC3E}">
        <p14:creationId xmlns:p14="http://schemas.microsoft.com/office/powerpoint/2010/main" val="22529486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350183"/>
            <a:ext cx="7848600" cy="554817"/>
          </a:xfrm>
        </p:spPr>
        <p:txBody>
          <a:bodyPr/>
          <a:lstStyle/>
          <a:p>
            <a:r>
              <a:rPr lang="en-US" dirty="0"/>
              <a:t>FDIC has resources to help you start school-based savings programs</a:t>
            </a:r>
          </a:p>
        </p:txBody>
      </p:sp>
      <p:sp>
        <p:nvSpPr>
          <p:cNvPr id="5" name="Content Placeholder 4"/>
          <p:cNvSpPr>
            <a:spLocks noGrp="1"/>
          </p:cNvSpPr>
          <p:nvPr>
            <p:ph sz="half" idx="2"/>
          </p:nvPr>
        </p:nvSpPr>
        <p:spPr>
          <a:xfrm>
            <a:off x="914400" y="2124854"/>
            <a:ext cx="7620000" cy="3513946"/>
          </a:xfrm>
        </p:spPr>
        <p:txBody>
          <a:bodyPr/>
          <a:lstStyle/>
          <a:p>
            <a:pPr>
              <a:lnSpc>
                <a:spcPct val="100000"/>
              </a:lnSpc>
            </a:pPr>
            <a:r>
              <a:rPr lang="en-US" sz="1800" b="1" dirty="0"/>
              <a:t>Creating Youth Savings Programs in Your Community: </a:t>
            </a:r>
            <a:br>
              <a:rPr lang="en-US" sz="1800" b="1" dirty="0"/>
            </a:br>
            <a:r>
              <a:rPr lang="en-US" sz="1800" b="1" dirty="0"/>
              <a:t>A Road Map for Banks, Schools, and Nonprofits</a:t>
            </a:r>
            <a:r>
              <a:rPr lang="en-US" sz="1800" dirty="0"/>
              <a:t>	</a:t>
            </a:r>
            <a:br>
              <a:rPr lang="en-US" sz="1800" dirty="0"/>
            </a:br>
            <a:r>
              <a:rPr lang="en-US" sz="1800" dirty="0"/>
              <a:t>— a framework for establishing youth savings programs based on lessons from the FDIC Youth Savings Pilot.</a:t>
            </a:r>
          </a:p>
          <a:p>
            <a:pPr>
              <a:lnSpc>
                <a:spcPct val="100000"/>
              </a:lnSpc>
            </a:pPr>
            <a:r>
              <a:rPr lang="en-US" sz="1800" b="1" dirty="0"/>
              <a:t>Youth Banking Network  </a:t>
            </a:r>
            <a:br>
              <a:rPr lang="en-US" sz="1800" b="1" dirty="0"/>
            </a:br>
            <a:r>
              <a:rPr lang="en-US" sz="1800" dirty="0"/>
              <a:t>— an information-sharing network designed to help banks learn from one another and benefit from FDIC expertise about connecting financial education to savings accounts for school-aged children.</a:t>
            </a:r>
          </a:p>
        </p:txBody>
      </p:sp>
      <p:sp>
        <p:nvSpPr>
          <p:cNvPr id="2" name="Title 1"/>
          <p:cNvSpPr>
            <a:spLocks noGrp="1"/>
          </p:cNvSpPr>
          <p:nvPr>
            <p:ph type="title"/>
          </p:nvPr>
        </p:nvSpPr>
        <p:spPr/>
        <p:txBody>
          <a:bodyPr/>
          <a:lstStyle/>
          <a:p>
            <a:r>
              <a:rPr lang="en-US" dirty="0"/>
              <a:t>Youth Savings Accounts</a:t>
            </a:r>
          </a:p>
        </p:txBody>
      </p:sp>
      <p:pic>
        <p:nvPicPr>
          <p:cNvPr id="1026" name="Picture 2" descr="Logo depicting and apple for a teacher">
            <a:hlinkClick r:id="rId3"/>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69736"/>
          <a:stretch/>
        </p:blipFill>
        <p:spPr bwMode="auto">
          <a:xfrm>
            <a:off x="2438400" y="4807529"/>
            <a:ext cx="3962400" cy="81912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685800" y="6185300"/>
            <a:ext cx="8458200" cy="584775"/>
          </a:xfrm>
          <a:prstGeom prst="rect">
            <a:avLst/>
          </a:prstGeom>
          <a:noFill/>
        </p:spPr>
        <p:txBody>
          <a:bodyPr wrap="square" rtlCol="0">
            <a:spAutoFit/>
          </a:bodyPr>
          <a:lstStyle/>
          <a:p>
            <a:pPr marL="457200" marR="0" lvl="1" indent="0" algn="ctr" defTabSz="457200" rtl="0" eaLnBrk="0" fontAlgn="auto" latinLnBrk="0" hangingPunct="0">
              <a:lnSpc>
                <a:spcPct val="100000"/>
              </a:lnSpc>
              <a:spcBef>
                <a:spcPts val="0"/>
              </a:spcBef>
              <a:spcAft>
                <a:spcPts val="0"/>
              </a:spcAft>
              <a:buClr>
                <a:srgbClr val="299D37"/>
              </a:buClr>
              <a:buSzPct val="50000"/>
              <a:buFontTx/>
              <a:buNone/>
              <a:tabLst/>
              <a:defRPr/>
            </a:pPr>
            <a:r>
              <a:rPr kumimoji="0" lang="en-US" sz="1400" b="0" i="0" u="none" strike="noStrike" kern="1200" cap="none" spc="0" normalizeH="0" baseline="0" noProof="0" dirty="0">
                <a:ln>
                  <a:noFill/>
                </a:ln>
                <a:solidFill>
                  <a:srgbClr val="101820"/>
                </a:solidFill>
                <a:effectLst/>
                <a:uLnTx/>
                <a:uFillTx/>
                <a:latin typeface="Georgia"/>
                <a:ea typeface="+mn-ea"/>
                <a:cs typeface="+mn-cs"/>
              </a:rPr>
              <a:t>Learn more at the FDIC’s Youth Banking Resource Center: </a:t>
            </a:r>
          </a:p>
          <a:p>
            <a:pPr marL="457200" marR="0" lvl="1" indent="0" algn="ctr" defTabSz="457200" rtl="0" eaLnBrk="0" fontAlgn="auto" latinLnBrk="0" hangingPunct="0">
              <a:lnSpc>
                <a:spcPct val="100000"/>
              </a:lnSpc>
              <a:spcBef>
                <a:spcPts val="0"/>
              </a:spcBef>
              <a:spcAft>
                <a:spcPts val="0"/>
              </a:spcAft>
              <a:buClr>
                <a:srgbClr val="299D37"/>
              </a:buClr>
              <a:buSzPct val="50000"/>
              <a:buFontTx/>
              <a:buNone/>
              <a:tabLst/>
              <a:defRPr/>
            </a:pPr>
            <a:r>
              <a:rPr kumimoji="0" lang="en-US" sz="1800" b="0" i="0" u="none" strike="noStrike" kern="1200" cap="none" spc="0" normalizeH="0" baseline="0" noProof="0" dirty="0">
                <a:ln>
                  <a:noFill/>
                </a:ln>
                <a:solidFill>
                  <a:srgbClr val="101820"/>
                </a:solidFill>
                <a:effectLst/>
                <a:uLnTx/>
                <a:uFillTx/>
                <a:latin typeface="Georgia"/>
                <a:ea typeface="+mn-ea"/>
                <a:cs typeface="+mn-cs"/>
                <a:hlinkClick r:id="rId5"/>
              </a:rPr>
              <a:t>www.fdic.gov/youthsaving</a:t>
            </a:r>
            <a:endParaRPr kumimoji="0" lang="en-US" sz="1800" b="0" i="0" u="none" strike="noStrike" kern="1200" cap="none" spc="0" normalizeH="0" baseline="0" noProof="0" dirty="0">
              <a:ln>
                <a:noFill/>
              </a:ln>
              <a:solidFill>
                <a:srgbClr val="101820"/>
              </a:solidFill>
              <a:effectLst/>
              <a:uLnTx/>
              <a:uFillTx/>
              <a:latin typeface="Georgia"/>
              <a:ea typeface="+mn-ea"/>
              <a:cs typeface="+mn-cs"/>
            </a:endParaRPr>
          </a:p>
        </p:txBody>
      </p:sp>
      <p:grpSp>
        <p:nvGrpSpPr>
          <p:cNvPr id="9" name="Group 8"/>
          <p:cNvGrpSpPr/>
          <p:nvPr/>
        </p:nvGrpSpPr>
        <p:grpSpPr>
          <a:xfrm>
            <a:off x="7353609" y="228601"/>
            <a:ext cx="1005840" cy="1005840"/>
            <a:chOff x="6781800" y="4494921"/>
            <a:chExt cx="1296279" cy="1296279"/>
          </a:xfrm>
        </p:grpSpPr>
        <p:sp>
          <p:nvSpPr>
            <p:cNvPr id="7" name="Oval 6"/>
            <p:cNvSpPr/>
            <p:nvPr/>
          </p:nvSpPr>
          <p:spPr>
            <a:xfrm>
              <a:off x="6781800" y="4494921"/>
              <a:ext cx="1296279" cy="1296279"/>
            </a:xfrm>
            <a:prstGeom prst="ellipse">
              <a:avLst/>
            </a:prstGeom>
            <a:solidFill>
              <a:schemeClr val="tx2"/>
            </a:solidFill>
            <a:ln>
              <a:noFill/>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01820"/>
                </a:solidFill>
                <a:effectLst/>
                <a:uLnTx/>
                <a:uFillTx/>
                <a:latin typeface="Georgia"/>
                <a:ea typeface="+mn-ea"/>
                <a:cs typeface="+mn-cs"/>
              </a:endParaRPr>
            </a:p>
          </p:txBody>
        </p:sp>
        <p:pic>
          <p:nvPicPr>
            <p:cNvPr id="8" name="Picture 7"/>
            <p:cNvPicPr>
              <a:picLocks noChangeAspect="1"/>
            </p:cNvPicPr>
            <p:nvPr/>
          </p:nvPicPr>
          <p:blipFill>
            <a:blip r:embed="rId6">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6896492" y="4685820"/>
              <a:ext cx="1066893" cy="914479"/>
            </a:xfrm>
            <a:prstGeom prst="rect">
              <a:avLst/>
            </a:prstGeom>
          </p:spPr>
        </p:pic>
      </p:grpSp>
    </p:spTree>
    <p:extLst>
      <p:ext uri="{BB962C8B-B14F-4D97-AF65-F5344CB8AC3E}">
        <p14:creationId xmlns:p14="http://schemas.microsoft.com/office/powerpoint/2010/main" val="4065786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4">
                                            <p:txEl>
                                              <p:pRg st="0" end="0"/>
                                            </p:txEl>
                                          </p:spTgt>
                                        </p:tgtEl>
                                      </p:cBhvr>
                                    </p:animEffect>
                                    <p:animScale>
                                      <p:cBhvr>
                                        <p:cTn id="7" dur="250" autoRev="1" fill="hold"/>
                                        <p:tgtEl>
                                          <p:spTgt spid="4">
                                            <p:txEl>
                                              <p:pRg st="0" end="0"/>
                                            </p:txEl>
                                          </p:spTgt>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nodeType="clickEffect">
                                  <p:stCondLst>
                                    <p:cond delay="0"/>
                                  </p:stCondLst>
                                  <p:childTnLst>
                                    <p:animEffect transition="out" filter="fade">
                                      <p:cBhvr>
                                        <p:cTn id="11" dur="500" tmFilter="0, 0; .2, .5; .8, .5; 1, 0"/>
                                        <p:tgtEl>
                                          <p:spTgt spid="4">
                                            <p:txEl>
                                              <p:pRg st="1" end="1"/>
                                            </p:txEl>
                                          </p:spTgt>
                                        </p:tgtEl>
                                      </p:cBhvr>
                                    </p:animEffect>
                                    <p:animScale>
                                      <p:cBhvr>
                                        <p:cTn id="12" dur="250" autoRev="1" fill="hold"/>
                                        <p:tgtEl>
                                          <p:spTgt spid="4">
                                            <p:txEl>
                                              <p:pRg st="1" end="1"/>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79337"/>
            <a:ext cx="6027540" cy="557510"/>
          </a:xfrm>
        </p:spPr>
        <p:txBody>
          <a:bodyPr/>
          <a:lstStyle/>
          <a:p>
            <a:r>
              <a:rPr lang="en-US" dirty="0"/>
              <a:t>Ask CFPB</a:t>
            </a:r>
          </a:p>
        </p:txBody>
      </p:sp>
      <p:pic>
        <p:nvPicPr>
          <p:cNvPr id="19464"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990600"/>
            <a:ext cx="4438392" cy="15936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463"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66594" y="1098301"/>
            <a:ext cx="3696406" cy="41742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465"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1868" y="2185268"/>
            <a:ext cx="4603532" cy="38345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ular Callout 7"/>
          <p:cNvSpPr/>
          <p:nvPr/>
        </p:nvSpPr>
        <p:spPr>
          <a:xfrm>
            <a:off x="3481611" y="3244914"/>
            <a:ext cx="2093976" cy="411480"/>
          </a:xfrm>
          <a:prstGeom prst="wedgeRectCallout">
            <a:avLst>
              <a:gd name="adj1" fmla="val -106053"/>
              <a:gd name="adj2" fmla="val 27348"/>
            </a:avLst>
          </a:prstGeom>
          <a:solidFill>
            <a:srgbClr val="00B050"/>
          </a:solidFill>
          <a:ln>
            <a:noFill/>
          </a:ln>
        </p:spPr>
        <p:style>
          <a:lnRef idx="2">
            <a:schemeClr val="accent1"/>
          </a:lnRef>
          <a:fillRef idx="1">
            <a:schemeClr val="lt1"/>
          </a:fillRef>
          <a:effectRef idx="0">
            <a:schemeClr val="accent1"/>
          </a:effectRef>
          <a:fontRef idx="minor">
            <a:schemeClr val="dk1"/>
          </a:fontRef>
        </p:style>
        <p:txBody>
          <a:bodyPr rtlCol="0" anchor="ctr"/>
          <a:lstStyle/>
          <a:p>
            <a:r>
              <a:rPr lang="en-US" sz="1200" dirty="0">
                <a:solidFill>
                  <a:schemeClr val="bg1"/>
                </a:solidFill>
                <a:latin typeface="Verdana"/>
              </a:rPr>
              <a:t>Filter results by audience or topic</a:t>
            </a:r>
          </a:p>
        </p:txBody>
      </p:sp>
      <p:sp>
        <p:nvSpPr>
          <p:cNvPr id="16" name="Rectangular Callout 15"/>
          <p:cNvSpPr/>
          <p:nvPr/>
        </p:nvSpPr>
        <p:spPr>
          <a:xfrm>
            <a:off x="3481611" y="4426617"/>
            <a:ext cx="2093976" cy="411480"/>
          </a:xfrm>
          <a:prstGeom prst="wedgeRectCallout">
            <a:avLst>
              <a:gd name="adj1" fmla="val -42302"/>
              <a:gd name="adj2" fmla="val 290730"/>
            </a:avLst>
          </a:prstGeom>
          <a:solidFill>
            <a:srgbClr val="00B050"/>
          </a:solidFill>
          <a:ln>
            <a:noFill/>
          </a:ln>
        </p:spPr>
        <p:style>
          <a:lnRef idx="2">
            <a:schemeClr val="accent1"/>
          </a:lnRef>
          <a:fillRef idx="1">
            <a:schemeClr val="lt1"/>
          </a:fillRef>
          <a:effectRef idx="0">
            <a:schemeClr val="accent1"/>
          </a:effectRef>
          <a:fontRef idx="minor">
            <a:schemeClr val="dk1"/>
          </a:fontRef>
        </p:style>
        <p:txBody>
          <a:bodyPr rtlCol="0" anchor="ctr"/>
          <a:lstStyle/>
          <a:p>
            <a:r>
              <a:rPr lang="en-US" sz="1200" dirty="0">
                <a:solidFill>
                  <a:schemeClr val="bg1"/>
                </a:solidFill>
                <a:latin typeface="Verdana"/>
              </a:rPr>
              <a:t>See the most common questions up front</a:t>
            </a:r>
            <a:endParaRPr lang="en-US" sz="1200" dirty="0">
              <a:solidFill>
                <a:schemeClr val="bg1"/>
              </a:solidFill>
            </a:endParaRPr>
          </a:p>
        </p:txBody>
      </p:sp>
      <p:sp>
        <p:nvSpPr>
          <p:cNvPr id="17" name="TextBox 16"/>
          <p:cNvSpPr txBox="1"/>
          <p:nvPr/>
        </p:nvSpPr>
        <p:spPr>
          <a:xfrm>
            <a:off x="4876800" y="762000"/>
            <a:ext cx="3886200" cy="400110"/>
          </a:xfrm>
          <a:prstGeom prst="rect">
            <a:avLst/>
          </a:prstGeom>
          <a:noFill/>
          <a:ln>
            <a:noFill/>
          </a:ln>
        </p:spPr>
        <p:txBody>
          <a:bodyPr wrap="square" rtlCol="0">
            <a:spAutoFit/>
          </a:bodyPr>
          <a:lstStyle/>
          <a:p>
            <a:pPr algn="ctr" defTabSz="342900"/>
            <a:r>
              <a:rPr lang="en-US" sz="2000" dirty="0">
                <a:solidFill>
                  <a:srgbClr val="299D37"/>
                </a:solidFill>
                <a:latin typeface="Georgia" panose="02040502050405020303" pitchFamily="18" charset="0"/>
                <a:hlinkClick r:id="rId6"/>
              </a:rPr>
              <a:t>consumerfinance.gov/</a:t>
            </a:r>
            <a:r>
              <a:rPr lang="en-US" sz="2000" dirty="0" err="1">
                <a:solidFill>
                  <a:srgbClr val="299D37"/>
                </a:solidFill>
                <a:latin typeface="Georgia" panose="02040502050405020303" pitchFamily="18" charset="0"/>
                <a:hlinkClick r:id="rId6"/>
              </a:rPr>
              <a:t>askcfpb</a:t>
            </a:r>
            <a:endParaRPr lang="en-US" sz="2000" dirty="0">
              <a:solidFill>
                <a:srgbClr val="299D37"/>
              </a:solidFill>
              <a:latin typeface="Georgia" panose="02040502050405020303" pitchFamily="18" charset="0"/>
            </a:endParaRPr>
          </a:p>
        </p:txBody>
      </p:sp>
      <p:sp>
        <p:nvSpPr>
          <p:cNvPr id="9" name="Rectangular Callout 8"/>
          <p:cNvSpPr/>
          <p:nvPr/>
        </p:nvSpPr>
        <p:spPr>
          <a:xfrm>
            <a:off x="3528558" y="3863572"/>
            <a:ext cx="2093976" cy="411480"/>
          </a:xfrm>
          <a:prstGeom prst="wedgeRectCallout">
            <a:avLst>
              <a:gd name="adj1" fmla="val 115749"/>
              <a:gd name="adj2" fmla="val 215907"/>
            </a:avLst>
          </a:prstGeom>
          <a:solidFill>
            <a:srgbClr val="00B050"/>
          </a:solidFill>
          <a:ln>
            <a:noFill/>
          </a:ln>
        </p:spPr>
        <p:style>
          <a:lnRef idx="2">
            <a:schemeClr val="accent1"/>
          </a:lnRef>
          <a:fillRef idx="1">
            <a:schemeClr val="lt1"/>
          </a:fillRef>
          <a:effectRef idx="0">
            <a:schemeClr val="accent1"/>
          </a:effectRef>
          <a:fontRef idx="minor">
            <a:schemeClr val="dk1"/>
          </a:fontRef>
        </p:style>
        <p:txBody>
          <a:bodyPr rtlCol="0" anchor="ctr"/>
          <a:lstStyle/>
          <a:p>
            <a:r>
              <a:rPr lang="en-US" sz="1200" dirty="0">
                <a:solidFill>
                  <a:schemeClr val="bg1"/>
                </a:solidFill>
                <a:latin typeface="Verdana"/>
              </a:rPr>
              <a:t>Search for answers</a:t>
            </a:r>
          </a:p>
        </p:txBody>
      </p:sp>
      <p:sp>
        <p:nvSpPr>
          <p:cNvPr id="10" name="Slide Number Placeholder 2"/>
          <p:cNvSpPr txBox="1">
            <a:spLocks/>
          </p:cNvSpPr>
          <p:nvPr/>
        </p:nvSpPr>
        <p:spPr>
          <a:xfrm>
            <a:off x="7315200" y="5487592"/>
            <a:ext cx="342900"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dirty="0"/>
          </a:p>
        </p:txBody>
      </p:sp>
    </p:spTree>
    <p:extLst>
      <p:ext uri="{BB962C8B-B14F-4D97-AF65-F5344CB8AC3E}">
        <p14:creationId xmlns:p14="http://schemas.microsoft.com/office/powerpoint/2010/main" val="36863295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fld id="{022636EB-ADE8-A646-A11D-FED0A955D1AA}" type="slidenum">
              <a:rPr lang="en-US" smtClean="0"/>
              <a:pPr/>
              <a:t>18</a:t>
            </a:fld>
            <a:endParaRPr lang="en-US" dirty="0"/>
          </a:p>
        </p:txBody>
      </p:sp>
      <p:sp>
        <p:nvSpPr>
          <p:cNvPr id="3" name="Title 2"/>
          <p:cNvSpPr>
            <a:spLocks noGrp="1"/>
          </p:cNvSpPr>
          <p:nvPr>
            <p:ph type="title"/>
          </p:nvPr>
        </p:nvSpPr>
        <p:spPr/>
        <p:txBody>
          <a:bodyPr/>
          <a:lstStyle/>
          <a:p>
            <a:r>
              <a:rPr lang="en-US" dirty="0"/>
              <a:t>Disaster and Emergency Financial Preparedness </a:t>
            </a:r>
          </a:p>
        </p:txBody>
      </p:sp>
      <p:pic>
        <p:nvPicPr>
          <p:cNvPr id="5" name="Content Placeholder 4"/>
          <p:cNvPicPr>
            <a:picLocks noGrp="1" noChangeAspect="1"/>
          </p:cNvPicPr>
          <p:nvPr>
            <p:ph idx="1"/>
          </p:nvPr>
        </p:nvPicPr>
        <p:blipFill rotWithShape="1">
          <a:blip r:embed="rId3"/>
          <a:srcRect l="26302" r="25232" b="21893"/>
          <a:stretch/>
        </p:blipFill>
        <p:spPr>
          <a:xfrm>
            <a:off x="503812" y="762000"/>
            <a:ext cx="8030588" cy="5776915"/>
          </a:xfrm>
          <a:prstGeom prst="rect">
            <a:avLst/>
          </a:prstGeom>
        </p:spPr>
      </p:pic>
      <p:grpSp>
        <p:nvGrpSpPr>
          <p:cNvPr id="9" name="Group 8"/>
          <p:cNvGrpSpPr/>
          <p:nvPr/>
        </p:nvGrpSpPr>
        <p:grpSpPr>
          <a:xfrm>
            <a:off x="553642" y="2617205"/>
            <a:ext cx="8549878" cy="4164595"/>
            <a:chOff x="553642" y="2617205"/>
            <a:chExt cx="8549878" cy="4164595"/>
          </a:xfrm>
        </p:grpSpPr>
        <p:sp>
          <p:nvSpPr>
            <p:cNvPr id="7" name="Rectangle 6"/>
            <p:cNvSpPr/>
            <p:nvPr/>
          </p:nvSpPr>
          <p:spPr>
            <a:xfrm>
              <a:off x="553642" y="4038600"/>
              <a:ext cx="5237558" cy="25003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694760" y="2617205"/>
              <a:ext cx="3408760" cy="416459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2000" y="4156469"/>
            <a:ext cx="2463800" cy="11303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TextBox 5"/>
          <p:cNvSpPr txBox="1"/>
          <p:nvPr/>
        </p:nvSpPr>
        <p:spPr>
          <a:xfrm>
            <a:off x="4058841" y="6185816"/>
            <a:ext cx="4932759" cy="276999"/>
          </a:xfrm>
          <a:prstGeom prst="rect">
            <a:avLst/>
          </a:prstGeom>
          <a:noFill/>
        </p:spPr>
        <p:txBody>
          <a:bodyPr wrap="square" rtlCol="0">
            <a:spAutoFit/>
          </a:bodyPr>
          <a:lstStyle/>
          <a:p>
            <a:r>
              <a:rPr lang="en-US" sz="1200" dirty="0">
                <a:hlinkClick r:id="rId5"/>
              </a:rPr>
              <a:t>consumerfinance.gov/consumer-tools/disasters-and-emergencies/</a:t>
            </a:r>
            <a:endParaRPr lang="en-US" sz="1200" dirty="0"/>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46475" y="4156469"/>
            <a:ext cx="2381250" cy="16954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48400" y="4156469"/>
            <a:ext cx="2451100" cy="14795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2" name="Picture 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37744" y="5885256"/>
            <a:ext cx="1719656" cy="790206"/>
          </a:xfrm>
          <a:prstGeom prst="rect">
            <a:avLst/>
          </a:prstGeom>
        </p:spPr>
      </p:pic>
      <p:sp>
        <p:nvSpPr>
          <p:cNvPr id="13" name="TextBox 12"/>
          <p:cNvSpPr txBox="1"/>
          <p:nvPr/>
        </p:nvSpPr>
        <p:spPr>
          <a:xfrm>
            <a:off x="5768328" y="2702364"/>
            <a:ext cx="3223272" cy="1323439"/>
          </a:xfrm>
          <a:prstGeom prst="rect">
            <a:avLst/>
          </a:prstGeom>
          <a:noFill/>
        </p:spPr>
        <p:txBody>
          <a:bodyPr wrap="square" rtlCol="0">
            <a:spAutoFit/>
          </a:bodyPr>
          <a:lstStyle/>
          <a:p>
            <a:pPr marL="285750" indent="-285750">
              <a:buFontTx/>
              <a:buChar char="-"/>
            </a:pPr>
            <a:r>
              <a:rPr lang="en-US" sz="1600" dirty="0">
                <a:latin typeface="Georgia" panose="02040502050405020303" pitchFamily="18" charset="0"/>
              </a:rPr>
              <a:t>Make a Plan</a:t>
            </a:r>
          </a:p>
          <a:p>
            <a:pPr marL="285750" indent="-285750">
              <a:buFontTx/>
              <a:buChar char="-"/>
            </a:pPr>
            <a:r>
              <a:rPr lang="en-US" sz="1600" dirty="0">
                <a:latin typeface="Georgia" panose="02040502050405020303" pitchFamily="18" charset="0"/>
              </a:rPr>
              <a:t>Take care of your most urgent financial issues</a:t>
            </a:r>
          </a:p>
          <a:p>
            <a:pPr marL="285750" indent="-285750">
              <a:buFontTx/>
              <a:buChar char="-"/>
            </a:pPr>
            <a:r>
              <a:rPr lang="en-US" sz="1600" dirty="0">
                <a:latin typeface="Georgia" panose="02040502050405020303" pitchFamily="18" charset="0"/>
              </a:rPr>
              <a:t>Watch out for scams and fraud</a:t>
            </a:r>
          </a:p>
        </p:txBody>
      </p:sp>
    </p:spTree>
    <p:extLst>
      <p:ext uri="{BB962C8B-B14F-4D97-AF65-F5344CB8AC3E}">
        <p14:creationId xmlns:p14="http://schemas.microsoft.com/office/powerpoint/2010/main" val="31269642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42900" y="1257300"/>
            <a:ext cx="8515350" cy="457200"/>
          </a:xfrm>
          <a:prstGeom prst="rect">
            <a:avLst/>
          </a:prstGeom>
          <a:solidFill>
            <a:schemeClr val="bg1"/>
          </a:solidFill>
          <a:ln>
            <a:solidFill>
              <a:schemeClr val="bg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35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t="12612"/>
          <a:stretch/>
        </p:blipFill>
        <p:spPr>
          <a:xfrm>
            <a:off x="1371600" y="838200"/>
            <a:ext cx="6189450" cy="5048251"/>
          </a:xfrm>
          <a:prstGeom prst="rect">
            <a:avLst/>
          </a:prstGeom>
        </p:spPr>
      </p:pic>
      <p:sp>
        <p:nvSpPr>
          <p:cNvPr id="2" name="Title 1"/>
          <p:cNvSpPr>
            <a:spLocks noGrp="1"/>
          </p:cNvSpPr>
          <p:nvPr>
            <p:ph type="title"/>
          </p:nvPr>
        </p:nvSpPr>
        <p:spPr>
          <a:xfrm>
            <a:off x="4114800" y="6400800"/>
            <a:ext cx="4572000" cy="285750"/>
          </a:xfrm>
          <a:solidFill>
            <a:schemeClr val="bg1"/>
          </a:solidFill>
        </p:spPr>
        <p:txBody>
          <a:bodyPr>
            <a:normAutofit fontScale="90000"/>
          </a:bodyPr>
          <a:lstStyle/>
          <a:p>
            <a:pPr algn="ctr"/>
            <a:r>
              <a:rPr lang="en-US" sz="1500" dirty="0">
                <a:latin typeface="Georgia" panose="02040502050405020303" pitchFamily="18" charset="0"/>
                <a:hlinkClick r:id="rId4"/>
              </a:rPr>
              <a:t>pueblo.gpo.gov/</a:t>
            </a:r>
            <a:r>
              <a:rPr lang="en-US" sz="1500" dirty="0" err="1">
                <a:latin typeface="Georgia" panose="02040502050405020303" pitchFamily="18" charset="0"/>
                <a:hlinkClick r:id="rId4"/>
              </a:rPr>
              <a:t>CFPBPubs</a:t>
            </a:r>
            <a:r>
              <a:rPr lang="en-US" sz="1500" dirty="0">
                <a:latin typeface="Georgia" panose="02040502050405020303" pitchFamily="18" charset="0"/>
                <a:hlinkClick r:id="rId4"/>
              </a:rPr>
              <a:t>/</a:t>
            </a:r>
            <a:r>
              <a:rPr lang="en-US" sz="1500" dirty="0" err="1">
                <a:latin typeface="Georgia" panose="02040502050405020303" pitchFamily="18" charset="0"/>
                <a:hlinkClick r:id="rId4"/>
              </a:rPr>
              <a:t>CFPBPubs.php</a:t>
            </a:r>
            <a:endParaRPr lang="en-US" b="1" dirty="0">
              <a:latin typeface="Georgia" panose="02040502050405020303" pitchFamily="18" charset="0"/>
            </a:endParaRPr>
          </a:p>
        </p:txBody>
      </p:sp>
      <p:sp>
        <p:nvSpPr>
          <p:cNvPr id="6" name="Title 1"/>
          <p:cNvSpPr txBox="1">
            <a:spLocks/>
          </p:cNvSpPr>
          <p:nvPr/>
        </p:nvSpPr>
        <p:spPr bwMode="auto">
          <a:xfrm>
            <a:off x="609600" y="163861"/>
            <a:ext cx="6027540" cy="557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ctr" anchorCtr="0" compatLnSpc="1">
            <a:prstTxWarp prst="textNoShape">
              <a:avLst/>
            </a:prstTxWarp>
            <a:normAutofit/>
          </a:bodyPr>
          <a:lstStyle>
            <a:lvl1pPr algn="l" defTabSz="457200" rtl="0" eaLnBrk="0" fontAlgn="base" hangingPunct="0">
              <a:spcBef>
                <a:spcPct val="0"/>
              </a:spcBef>
              <a:spcAft>
                <a:spcPct val="0"/>
              </a:spcAft>
              <a:defRPr sz="2800" kern="1200">
                <a:solidFill>
                  <a:schemeClr val="tx1"/>
                </a:solidFill>
                <a:latin typeface="+mj-lt"/>
                <a:ea typeface="+mj-ea"/>
                <a:cs typeface="+mj-cs"/>
              </a:defRPr>
            </a:lvl1pPr>
            <a:lvl2pPr algn="l" defTabSz="457200" rtl="0" eaLnBrk="0" fontAlgn="base" hangingPunct="0">
              <a:spcBef>
                <a:spcPct val="0"/>
              </a:spcBef>
              <a:spcAft>
                <a:spcPct val="0"/>
              </a:spcAft>
              <a:defRPr sz="2800">
                <a:solidFill>
                  <a:schemeClr val="tx1"/>
                </a:solidFill>
                <a:latin typeface="Georgia" pitchFamily="18" charset="0"/>
              </a:defRPr>
            </a:lvl2pPr>
            <a:lvl3pPr algn="l" defTabSz="457200" rtl="0" eaLnBrk="0" fontAlgn="base" hangingPunct="0">
              <a:spcBef>
                <a:spcPct val="0"/>
              </a:spcBef>
              <a:spcAft>
                <a:spcPct val="0"/>
              </a:spcAft>
              <a:defRPr sz="2800">
                <a:solidFill>
                  <a:schemeClr val="tx1"/>
                </a:solidFill>
                <a:latin typeface="Georgia" pitchFamily="18" charset="0"/>
              </a:defRPr>
            </a:lvl3pPr>
            <a:lvl4pPr algn="l" defTabSz="457200" rtl="0" eaLnBrk="0" fontAlgn="base" hangingPunct="0">
              <a:spcBef>
                <a:spcPct val="0"/>
              </a:spcBef>
              <a:spcAft>
                <a:spcPct val="0"/>
              </a:spcAft>
              <a:defRPr sz="2800">
                <a:solidFill>
                  <a:schemeClr val="tx1"/>
                </a:solidFill>
                <a:latin typeface="Georgia" pitchFamily="18" charset="0"/>
              </a:defRPr>
            </a:lvl4pPr>
            <a:lvl5pPr algn="l" defTabSz="457200" rtl="0" eaLnBrk="0" fontAlgn="base" hangingPunct="0">
              <a:spcBef>
                <a:spcPct val="0"/>
              </a:spcBef>
              <a:spcAft>
                <a:spcPct val="0"/>
              </a:spcAft>
              <a:defRPr sz="2800">
                <a:solidFill>
                  <a:schemeClr val="tx1"/>
                </a:solidFill>
                <a:latin typeface="Georgia" pitchFamily="18" charset="0"/>
              </a:defRPr>
            </a:lvl5pPr>
            <a:lvl6pPr marL="457200" algn="l" defTabSz="457200" rtl="0" fontAlgn="base">
              <a:spcBef>
                <a:spcPct val="0"/>
              </a:spcBef>
              <a:spcAft>
                <a:spcPct val="0"/>
              </a:spcAft>
              <a:defRPr sz="2800">
                <a:solidFill>
                  <a:schemeClr val="tx1"/>
                </a:solidFill>
                <a:latin typeface="Georgia" pitchFamily="18" charset="0"/>
              </a:defRPr>
            </a:lvl6pPr>
            <a:lvl7pPr marL="914400" algn="l" defTabSz="457200" rtl="0" fontAlgn="base">
              <a:spcBef>
                <a:spcPct val="0"/>
              </a:spcBef>
              <a:spcAft>
                <a:spcPct val="0"/>
              </a:spcAft>
              <a:defRPr sz="2800">
                <a:solidFill>
                  <a:schemeClr val="tx1"/>
                </a:solidFill>
                <a:latin typeface="Georgia" pitchFamily="18" charset="0"/>
              </a:defRPr>
            </a:lvl7pPr>
            <a:lvl8pPr marL="1371600" algn="l" defTabSz="457200" rtl="0" fontAlgn="base">
              <a:spcBef>
                <a:spcPct val="0"/>
              </a:spcBef>
              <a:spcAft>
                <a:spcPct val="0"/>
              </a:spcAft>
              <a:defRPr sz="2800">
                <a:solidFill>
                  <a:schemeClr val="tx1"/>
                </a:solidFill>
                <a:latin typeface="Georgia" pitchFamily="18" charset="0"/>
              </a:defRPr>
            </a:lvl8pPr>
            <a:lvl9pPr marL="1828800" algn="l" defTabSz="457200" rtl="0" fontAlgn="base">
              <a:spcBef>
                <a:spcPct val="0"/>
              </a:spcBef>
              <a:spcAft>
                <a:spcPct val="0"/>
              </a:spcAft>
              <a:defRPr sz="2800">
                <a:solidFill>
                  <a:schemeClr val="tx1"/>
                </a:solidFill>
                <a:latin typeface="Georgia" pitchFamily="18" charset="0"/>
              </a:defRPr>
            </a:lvl9pPr>
          </a:lstStyle>
          <a:p>
            <a:r>
              <a:rPr lang="en-US" sz="2100" dirty="0">
                <a:latin typeface="Georgia" panose="02040502050405020303" pitchFamily="18" charset="0"/>
              </a:rPr>
              <a:t>Order our Publications </a:t>
            </a:r>
          </a:p>
        </p:txBody>
      </p:sp>
    </p:spTree>
    <p:extLst>
      <p:ext uri="{BB962C8B-B14F-4D97-AF65-F5344CB8AC3E}">
        <p14:creationId xmlns:p14="http://schemas.microsoft.com/office/powerpoint/2010/main" val="21905162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971550" y="1543051"/>
            <a:ext cx="2857500" cy="2248784"/>
          </a:xfrm>
          <a:prstGeom prst="ellipse">
            <a:avLst/>
          </a:prstGeom>
          <a:ln>
            <a:noFill/>
          </a:ln>
          <a:effectLst>
            <a:softEdge rad="112500"/>
          </a:effectLst>
        </p:spPr>
      </p:pic>
      <p:sp>
        <p:nvSpPr>
          <p:cNvPr id="2" name="Content Placeholder 1"/>
          <p:cNvSpPr>
            <a:spLocks noGrp="1"/>
          </p:cNvSpPr>
          <p:nvPr>
            <p:ph sz="half" idx="2"/>
          </p:nvPr>
        </p:nvSpPr>
        <p:spPr>
          <a:xfrm>
            <a:off x="4704162" y="1741731"/>
            <a:ext cx="3886200" cy="1851423"/>
          </a:xfrm>
        </p:spPr>
        <p:txBody>
          <a:bodyPr/>
          <a:lstStyle/>
          <a:p>
            <a:pPr marL="0" indent="0">
              <a:buNone/>
            </a:pPr>
            <a:r>
              <a:rPr lang="en-US" b="1" dirty="0"/>
              <a:t>Leslie Jones</a:t>
            </a:r>
          </a:p>
          <a:p>
            <a:pPr marL="0" indent="0">
              <a:buNone/>
            </a:pPr>
            <a:r>
              <a:rPr lang="en-US" dirty="0"/>
              <a:t>Youth Financial Education Analyst</a:t>
            </a:r>
          </a:p>
          <a:p>
            <a:pPr marL="0" indent="0">
              <a:buNone/>
            </a:pPr>
            <a:r>
              <a:rPr lang="en-US" dirty="0"/>
              <a:t>Consumer Financial Protection Bureau</a:t>
            </a:r>
          </a:p>
          <a:p>
            <a:pPr marL="0" indent="0">
              <a:buNone/>
            </a:pPr>
            <a:r>
              <a:rPr lang="en-US" dirty="0"/>
              <a:t>202-435-7687</a:t>
            </a:r>
          </a:p>
          <a:p>
            <a:pPr marL="0" indent="0">
              <a:buNone/>
            </a:pPr>
            <a:r>
              <a:rPr lang="en-US" dirty="0">
                <a:hlinkClick r:id="rId4"/>
              </a:rPr>
              <a:t>Leslie.Jones@cfpb.gov</a:t>
            </a:r>
            <a:r>
              <a:rPr lang="en-US" dirty="0"/>
              <a:t> </a:t>
            </a:r>
          </a:p>
        </p:txBody>
      </p:sp>
      <p:sp>
        <p:nvSpPr>
          <p:cNvPr id="5" name="Title 4"/>
          <p:cNvSpPr>
            <a:spLocks noGrp="1"/>
          </p:cNvSpPr>
          <p:nvPr>
            <p:ph type="title"/>
          </p:nvPr>
        </p:nvSpPr>
        <p:spPr>
          <a:xfrm>
            <a:off x="553642" y="228600"/>
            <a:ext cx="8036720" cy="639763"/>
          </a:xfrm>
        </p:spPr>
        <p:txBody>
          <a:bodyPr/>
          <a:lstStyle/>
          <a:p>
            <a:r>
              <a:rPr lang="en-US" dirty="0"/>
              <a:t>Contact Information</a:t>
            </a:r>
          </a:p>
        </p:txBody>
      </p:sp>
      <p:sp>
        <p:nvSpPr>
          <p:cNvPr id="6" name="TextBox 5"/>
          <p:cNvSpPr txBox="1"/>
          <p:nvPr/>
        </p:nvSpPr>
        <p:spPr>
          <a:xfrm>
            <a:off x="1105497" y="4270351"/>
            <a:ext cx="6933009" cy="348813"/>
          </a:xfrm>
          <a:prstGeom prst="rect">
            <a:avLst/>
          </a:prstGeom>
          <a:noFill/>
        </p:spPr>
        <p:txBody>
          <a:bodyPr wrap="square" rtlCol="0">
            <a:spAutoFit/>
          </a:bodyPr>
          <a:lstStyle/>
          <a:p>
            <a:pPr defTabSz="342900" eaLnBrk="0" hangingPunct="0">
              <a:lnSpc>
                <a:spcPts val="1950"/>
              </a:lnSpc>
              <a:spcBef>
                <a:spcPts val="750"/>
              </a:spcBef>
              <a:buClr>
                <a:srgbClr val="299D37"/>
              </a:buClr>
            </a:pPr>
            <a:r>
              <a:rPr lang="en-US" sz="1050" b="1" dirty="0">
                <a:latin typeface="Georgia"/>
              </a:rPr>
              <a:t>Visit our Youth Webpage for </a:t>
            </a:r>
            <a:r>
              <a:rPr lang="en-US" sz="1100" b="1" dirty="0">
                <a:latin typeface="Georgia" panose="02040502050405020303" pitchFamily="18" charset="0"/>
              </a:rPr>
              <a:t>downloadable</a:t>
            </a:r>
            <a:r>
              <a:rPr lang="en-US" sz="1050" b="1" dirty="0">
                <a:latin typeface="Georgia"/>
              </a:rPr>
              <a:t> materials: </a:t>
            </a:r>
            <a:r>
              <a:rPr lang="en-US" sz="1050" dirty="0">
                <a:solidFill>
                  <a:srgbClr val="101820"/>
                </a:solidFill>
                <a:latin typeface="Georgia"/>
                <a:hlinkClick r:id="rId5"/>
              </a:rPr>
              <a:t>consumerfinance.gov/youth-financial-education</a:t>
            </a:r>
            <a:r>
              <a:rPr lang="en-US" sz="1050" dirty="0">
                <a:solidFill>
                  <a:srgbClr val="101820"/>
                </a:solidFill>
                <a:latin typeface="Georgia"/>
              </a:rPr>
              <a:t> </a:t>
            </a:r>
          </a:p>
        </p:txBody>
      </p:sp>
    </p:spTree>
    <p:extLst>
      <p:ext uri="{BB962C8B-B14F-4D97-AF65-F5344CB8AC3E}">
        <p14:creationId xmlns:p14="http://schemas.microsoft.com/office/powerpoint/2010/main" val="17252820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a:prstGeom prst="rect">
            <a:avLst/>
          </a:prstGeom>
        </p:spPr>
        <p:txBody>
          <a:bodyPr/>
          <a:lstStyle/>
          <a:p>
            <a:pPr defTabSz="342900"/>
            <a:endParaRPr lang="en-US" dirty="0">
              <a:solidFill>
                <a:srgbClr val="101820"/>
              </a:solidFill>
            </a:endParaRPr>
          </a:p>
        </p:txBody>
      </p:sp>
      <p:sp>
        <p:nvSpPr>
          <p:cNvPr id="4" name="Title 3"/>
          <p:cNvSpPr>
            <a:spLocks noGrp="1"/>
          </p:cNvSpPr>
          <p:nvPr>
            <p:ph type="title"/>
          </p:nvPr>
        </p:nvSpPr>
        <p:spPr/>
        <p:txBody>
          <a:bodyPr/>
          <a:lstStyle/>
          <a:p>
            <a:endParaRPr lang="en-US" dirty="0"/>
          </a:p>
        </p:txBody>
      </p:sp>
      <p:sp>
        <p:nvSpPr>
          <p:cNvPr id="6" name="Content Placeholder 5"/>
          <p:cNvSpPr txBox="1">
            <a:spLocks noGrp="1"/>
          </p:cNvSpPr>
          <p:nvPr>
            <p:ph idx="1"/>
          </p:nvPr>
        </p:nvSpPr>
        <p:spPr>
          <a:xfrm>
            <a:off x="685800" y="1066800"/>
            <a:ext cx="7715249" cy="2617383"/>
          </a:xfrm>
          <a:prstGeom prst="rect">
            <a:avLst/>
          </a:prstGeom>
          <a:noFill/>
        </p:spPr>
        <p:txBody>
          <a:bodyPr wrap="square" rtlCol="0">
            <a:spAutoFit/>
          </a:bodyPr>
          <a:lstStyle/>
          <a:p>
            <a:pPr marL="0" indent="0" algn="ctr">
              <a:buNone/>
            </a:pPr>
            <a:r>
              <a:rPr lang="en-US" i="1" dirty="0"/>
              <a:t>"This presentation is being made by a Consumer Financial Protection Bureau representative on behalf of the Bureau. It does not constitute legal interpretation, guidance, or advice of the Consumer Financial Protection Bureau. Any opinions or views stated by the presenter are the presenter’s own and may not represent the Bureau’s views."</a:t>
            </a:r>
          </a:p>
        </p:txBody>
      </p:sp>
    </p:spTree>
    <p:extLst>
      <p:ext uri="{BB962C8B-B14F-4D97-AF65-F5344CB8AC3E}">
        <p14:creationId xmlns:p14="http://schemas.microsoft.com/office/powerpoint/2010/main" val="27437362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3"/>
          </p:nvPr>
        </p:nvSpPr>
        <p:spPr>
          <a:prstGeom prst="rect">
            <a:avLst/>
          </a:prstGeom>
        </p:spPr>
        <p:txBody>
          <a:bodyPr/>
          <a:lstStyle/>
          <a:p>
            <a:pPr>
              <a:defRPr/>
            </a:pPr>
            <a:fld id="{3702BD42-7621-465B-A978-D77E1C27D8EC}" type="slidenum">
              <a:rPr lang="en-US" smtClean="0">
                <a:solidFill>
                  <a:srgbClr val="101820">
                    <a:tint val="75000"/>
                  </a:srgbClr>
                </a:solidFill>
              </a:rPr>
              <a:pPr>
                <a:defRPr/>
              </a:pPr>
              <a:t>4</a:t>
            </a:fld>
            <a:endParaRPr lang="en-US" dirty="0">
              <a:solidFill>
                <a:srgbClr val="101820">
                  <a:tint val="75000"/>
                </a:srgbClr>
              </a:solidFill>
            </a:endParaRPr>
          </a:p>
        </p:txBody>
      </p:sp>
      <p:sp>
        <p:nvSpPr>
          <p:cNvPr id="2" name="Title 1"/>
          <p:cNvSpPr>
            <a:spLocks noGrp="1"/>
          </p:cNvSpPr>
          <p:nvPr>
            <p:ph type="title"/>
          </p:nvPr>
        </p:nvSpPr>
        <p:spPr>
          <a:xfrm>
            <a:off x="553642" y="226913"/>
            <a:ext cx="6027540" cy="557510"/>
          </a:xfrm>
        </p:spPr>
        <p:txBody>
          <a:bodyPr>
            <a:normAutofit fontScale="90000"/>
          </a:bodyPr>
          <a:lstStyle/>
          <a:p>
            <a:r>
              <a:rPr lang="en-US" dirty="0"/>
              <a:t>The Bureau’s financial well-being scale</a:t>
            </a:r>
          </a:p>
        </p:txBody>
      </p:sp>
      <p:sp>
        <p:nvSpPr>
          <p:cNvPr id="3" name="Content Placeholder 2"/>
          <p:cNvSpPr>
            <a:spLocks noGrp="1"/>
          </p:cNvSpPr>
          <p:nvPr>
            <p:ph idx="1"/>
          </p:nvPr>
        </p:nvSpPr>
        <p:spPr/>
        <p:txBody>
          <a:bodyPr/>
          <a:lstStyle/>
          <a:p>
            <a:pPr marL="0" indent="0">
              <a:buNone/>
            </a:pPr>
            <a:endParaRPr lang="en-US" dirty="0"/>
          </a:p>
          <a:p>
            <a:endParaRPr lang="en-US" dirty="0"/>
          </a:p>
        </p:txBody>
      </p:sp>
      <p:graphicFrame>
        <p:nvGraphicFramePr>
          <p:cNvPr id="6" name="Table 5"/>
          <p:cNvGraphicFramePr>
            <a:graphicFrameLocks noGrp="1"/>
          </p:cNvGraphicFramePr>
          <p:nvPr/>
        </p:nvGraphicFramePr>
        <p:xfrm>
          <a:off x="553642" y="914400"/>
          <a:ext cx="7980758" cy="4724400"/>
        </p:xfrm>
        <a:graphic>
          <a:graphicData uri="http://schemas.openxmlformats.org/drawingml/2006/table">
            <a:tbl>
              <a:tblPr firstRow="1" bandRow="1">
                <a:tableStyleId>{775DCB02-9BB8-47FD-8907-85C794F793BA}</a:tableStyleId>
              </a:tblPr>
              <a:tblGrid>
                <a:gridCol w="5466158">
                  <a:extLst>
                    <a:ext uri="{9D8B030D-6E8A-4147-A177-3AD203B41FA5}">
                      <a16:colId xmlns:a16="http://schemas.microsoft.com/office/drawing/2014/main" val="20000"/>
                    </a:ext>
                  </a:extLst>
                </a:gridCol>
                <a:gridCol w="2514600">
                  <a:extLst>
                    <a:ext uri="{9D8B030D-6E8A-4147-A177-3AD203B41FA5}">
                      <a16:colId xmlns:a16="http://schemas.microsoft.com/office/drawing/2014/main" val="20001"/>
                    </a:ext>
                  </a:extLst>
                </a:gridCol>
              </a:tblGrid>
              <a:tr h="437044">
                <a:tc>
                  <a:txBody>
                    <a:bodyPr/>
                    <a:lstStyle/>
                    <a:p>
                      <a:pPr marL="0" marR="0" algn="ctr">
                        <a:lnSpc>
                          <a:spcPts val="1400"/>
                        </a:lnSpc>
                        <a:spcBef>
                          <a:spcPts val="0"/>
                        </a:spcBef>
                        <a:spcAft>
                          <a:spcPts val="0"/>
                        </a:spcAft>
                      </a:pPr>
                      <a:r>
                        <a:rPr lang="en-US" sz="1400" dirty="0">
                          <a:effectLst/>
                        </a:rPr>
                        <a:t>Questions</a:t>
                      </a:r>
                      <a:endParaRPr lang="en-US" sz="1400" b="1" dirty="0">
                        <a:solidFill>
                          <a:srgbClr val="FFFFFF"/>
                        </a:solidFill>
                        <a:effectLst/>
                        <a:latin typeface="Arial"/>
                        <a:ea typeface="ＭＳ Ｐゴシック"/>
                        <a:cs typeface="Times New Roman"/>
                      </a:endParaRPr>
                    </a:p>
                  </a:txBody>
                  <a:tcPr marL="51435" marR="51435" marT="0" marB="0" anchor="ctr">
                    <a:solidFill>
                      <a:srgbClr val="299D37"/>
                    </a:solidFill>
                  </a:tcPr>
                </a:tc>
                <a:tc>
                  <a:txBody>
                    <a:bodyPr/>
                    <a:lstStyle/>
                    <a:p>
                      <a:pPr marL="91440" marR="0" algn="ctr">
                        <a:lnSpc>
                          <a:spcPts val="1400"/>
                        </a:lnSpc>
                        <a:spcBef>
                          <a:spcPts val="0"/>
                        </a:spcBef>
                        <a:spcAft>
                          <a:spcPts val="0"/>
                        </a:spcAft>
                      </a:pPr>
                      <a:r>
                        <a:rPr lang="en-US" sz="1400" dirty="0">
                          <a:effectLst/>
                        </a:rPr>
                        <a:t>Response Options</a:t>
                      </a:r>
                      <a:endParaRPr lang="en-US" sz="1400" b="1" dirty="0">
                        <a:solidFill>
                          <a:srgbClr val="FFFFFF"/>
                        </a:solidFill>
                        <a:effectLst/>
                        <a:latin typeface="Arial"/>
                        <a:ea typeface="ＭＳ Ｐゴシック"/>
                        <a:cs typeface="Times New Roman"/>
                      </a:endParaRPr>
                    </a:p>
                  </a:txBody>
                  <a:tcPr marL="51435" marR="51435" marT="0" marB="0" anchor="ctr">
                    <a:solidFill>
                      <a:srgbClr val="299D37"/>
                    </a:solidFill>
                  </a:tcPr>
                </a:tc>
                <a:extLst>
                  <a:ext uri="{0D108BD9-81ED-4DB2-BD59-A6C34878D82A}">
                    <a16:rowId xmlns:a16="http://schemas.microsoft.com/office/drawing/2014/main" val="10000"/>
                  </a:ext>
                </a:extLst>
              </a:tr>
              <a:tr h="2577074">
                <a:tc>
                  <a:txBody>
                    <a:bodyPr/>
                    <a:lstStyle/>
                    <a:p>
                      <a:pPr marL="0" marR="0">
                        <a:lnSpc>
                          <a:spcPct val="114000"/>
                        </a:lnSpc>
                        <a:spcBef>
                          <a:spcPts val="0"/>
                        </a:spcBef>
                        <a:spcAft>
                          <a:spcPts val="300"/>
                        </a:spcAft>
                      </a:pPr>
                      <a:r>
                        <a:rPr lang="en-US" sz="1200" b="1" dirty="0">
                          <a:solidFill>
                            <a:schemeClr val="tx1"/>
                          </a:solidFill>
                          <a:effectLst/>
                        </a:rPr>
                        <a:t>How well does this statement describe you or your situation?</a:t>
                      </a:r>
                    </a:p>
                    <a:p>
                      <a:pPr marL="342900" marR="0" lvl="0" indent="-225425">
                        <a:lnSpc>
                          <a:spcPct val="115000"/>
                        </a:lnSpc>
                        <a:spcBef>
                          <a:spcPts val="0"/>
                        </a:spcBef>
                        <a:spcAft>
                          <a:spcPts val="300"/>
                        </a:spcAft>
                        <a:buFont typeface="+mj-lt"/>
                        <a:buAutoNum type="arabicPeriod"/>
                      </a:pPr>
                      <a:r>
                        <a:rPr lang="en-US" sz="1200" dirty="0">
                          <a:solidFill>
                            <a:schemeClr val="tx1"/>
                          </a:solidFill>
                          <a:effectLst/>
                        </a:rPr>
                        <a:t>I could handle a major unexpected expense</a:t>
                      </a:r>
                    </a:p>
                    <a:p>
                      <a:pPr marL="342900" marR="0" lvl="0" indent="-225425">
                        <a:lnSpc>
                          <a:spcPct val="115000"/>
                        </a:lnSpc>
                        <a:spcBef>
                          <a:spcPts val="0"/>
                        </a:spcBef>
                        <a:spcAft>
                          <a:spcPts val="300"/>
                        </a:spcAft>
                        <a:buFont typeface="+mj-lt"/>
                        <a:buAutoNum type="arabicPeriod"/>
                      </a:pPr>
                      <a:r>
                        <a:rPr lang="en-US" sz="1200" dirty="0">
                          <a:solidFill>
                            <a:schemeClr val="tx1"/>
                          </a:solidFill>
                          <a:effectLst/>
                        </a:rPr>
                        <a:t>I am securing my financial future</a:t>
                      </a:r>
                    </a:p>
                    <a:p>
                      <a:pPr marL="342900" marR="0" lvl="0" indent="-225425">
                        <a:lnSpc>
                          <a:spcPct val="115000"/>
                        </a:lnSpc>
                        <a:spcBef>
                          <a:spcPts val="0"/>
                        </a:spcBef>
                        <a:spcAft>
                          <a:spcPts val="300"/>
                        </a:spcAft>
                        <a:buFont typeface="+mj-lt"/>
                        <a:buAutoNum type="arabicPeriod"/>
                      </a:pPr>
                      <a:r>
                        <a:rPr lang="en-US" sz="1200" dirty="0">
                          <a:solidFill>
                            <a:schemeClr val="tx1"/>
                          </a:solidFill>
                          <a:effectLst/>
                        </a:rPr>
                        <a:t>Because of my money situation, I feel like I will never have the things </a:t>
                      </a:r>
                      <a:br>
                        <a:rPr lang="en-US" sz="1200" dirty="0">
                          <a:solidFill>
                            <a:schemeClr val="tx1"/>
                          </a:solidFill>
                          <a:effectLst/>
                        </a:rPr>
                      </a:br>
                      <a:r>
                        <a:rPr lang="en-US" sz="1200" dirty="0">
                          <a:solidFill>
                            <a:schemeClr val="tx1"/>
                          </a:solidFill>
                          <a:effectLst/>
                        </a:rPr>
                        <a:t>I want in life</a:t>
                      </a:r>
                    </a:p>
                    <a:p>
                      <a:pPr marL="342900" marR="0" lvl="0" indent="-225425">
                        <a:lnSpc>
                          <a:spcPct val="115000"/>
                        </a:lnSpc>
                        <a:spcBef>
                          <a:spcPts val="0"/>
                        </a:spcBef>
                        <a:spcAft>
                          <a:spcPts val="300"/>
                        </a:spcAft>
                        <a:buFont typeface="+mj-lt"/>
                        <a:buAutoNum type="arabicPeriod"/>
                      </a:pPr>
                      <a:r>
                        <a:rPr lang="en-US" sz="1200" dirty="0">
                          <a:solidFill>
                            <a:schemeClr val="tx1"/>
                          </a:solidFill>
                          <a:effectLst/>
                        </a:rPr>
                        <a:t>I can enjoy life because of the way I’m managing my money</a:t>
                      </a:r>
                    </a:p>
                    <a:p>
                      <a:pPr marL="342900" marR="0" lvl="0" indent="-225425">
                        <a:lnSpc>
                          <a:spcPct val="115000"/>
                        </a:lnSpc>
                        <a:spcBef>
                          <a:spcPts val="0"/>
                        </a:spcBef>
                        <a:spcAft>
                          <a:spcPts val="300"/>
                        </a:spcAft>
                        <a:buFont typeface="+mj-lt"/>
                        <a:buAutoNum type="arabicPeriod"/>
                      </a:pPr>
                      <a:r>
                        <a:rPr lang="en-US" sz="1200" dirty="0">
                          <a:solidFill>
                            <a:schemeClr val="tx1"/>
                          </a:solidFill>
                          <a:effectLst/>
                        </a:rPr>
                        <a:t>I am just getting by financially</a:t>
                      </a:r>
                    </a:p>
                    <a:p>
                      <a:pPr marL="342900" marR="0" lvl="0" indent="-225425">
                        <a:lnSpc>
                          <a:spcPct val="115000"/>
                        </a:lnSpc>
                        <a:spcBef>
                          <a:spcPts val="0"/>
                        </a:spcBef>
                        <a:spcAft>
                          <a:spcPts val="300"/>
                        </a:spcAft>
                        <a:buFont typeface="+mj-lt"/>
                        <a:buAutoNum type="arabicPeriod"/>
                      </a:pPr>
                      <a:r>
                        <a:rPr lang="en-US" sz="1200" dirty="0">
                          <a:solidFill>
                            <a:schemeClr val="tx1"/>
                          </a:solidFill>
                          <a:effectLst/>
                        </a:rPr>
                        <a:t>I am concerned that the money I have or will save won’t last</a:t>
                      </a:r>
                    </a:p>
                    <a:p>
                      <a:pPr marL="457200" marR="0">
                        <a:lnSpc>
                          <a:spcPct val="115000"/>
                        </a:lnSpc>
                        <a:spcBef>
                          <a:spcPts val="0"/>
                        </a:spcBef>
                        <a:spcAft>
                          <a:spcPts val="300"/>
                        </a:spcAft>
                      </a:pPr>
                      <a:r>
                        <a:rPr lang="en-US" sz="1200" dirty="0">
                          <a:solidFill>
                            <a:schemeClr val="tx1"/>
                          </a:solidFill>
                          <a:effectLst/>
                        </a:rPr>
                        <a:t> </a:t>
                      </a:r>
                      <a:endParaRPr lang="en-US" sz="1200" dirty="0">
                        <a:solidFill>
                          <a:schemeClr val="tx1"/>
                        </a:solidFill>
                        <a:effectLst/>
                        <a:latin typeface="Calibri"/>
                        <a:ea typeface="Calibri"/>
                        <a:cs typeface="Times New Roman"/>
                      </a:endParaRPr>
                    </a:p>
                  </a:txBody>
                  <a:tcPr marL="51435" marR="51435" marT="0" marB="0" anchor="ctr">
                    <a:solidFill>
                      <a:srgbClr val="E3E4E5">
                        <a:alpha val="40000"/>
                      </a:srgbClr>
                    </a:solidFill>
                  </a:tcPr>
                </a:tc>
                <a:tc>
                  <a:txBody>
                    <a:bodyPr/>
                    <a:lstStyle/>
                    <a:p>
                      <a:pPr marL="342900" marR="0" lvl="0" indent="-225425">
                        <a:lnSpc>
                          <a:spcPct val="115000"/>
                        </a:lnSpc>
                        <a:spcBef>
                          <a:spcPts val="0"/>
                        </a:spcBef>
                        <a:spcAft>
                          <a:spcPts val="600"/>
                        </a:spcAft>
                        <a:buFont typeface="Symbol"/>
                        <a:buChar char=""/>
                      </a:pPr>
                      <a:r>
                        <a:rPr lang="en-US" sz="1200" dirty="0">
                          <a:solidFill>
                            <a:schemeClr val="tx1"/>
                          </a:solidFill>
                          <a:effectLst/>
                        </a:rPr>
                        <a:t>Describes me completely</a:t>
                      </a:r>
                    </a:p>
                    <a:p>
                      <a:pPr marL="342900" marR="0" lvl="0" indent="-225425">
                        <a:lnSpc>
                          <a:spcPct val="115000"/>
                        </a:lnSpc>
                        <a:spcBef>
                          <a:spcPts val="0"/>
                        </a:spcBef>
                        <a:spcAft>
                          <a:spcPts val="600"/>
                        </a:spcAft>
                        <a:buFont typeface="Symbol"/>
                        <a:buChar char=""/>
                      </a:pPr>
                      <a:r>
                        <a:rPr lang="en-US" sz="1200" dirty="0">
                          <a:solidFill>
                            <a:schemeClr val="tx1"/>
                          </a:solidFill>
                          <a:effectLst/>
                        </a:rPr>
                        <a:t>Describes me very well</a:t>
                      </a:r>
                    </a:p>
                    <a:p>
                      <a:pPr marL="342900" marR="0" lvl="0" indent="-225425">
                        <a:lnSpc>
                          <a:spcPct val="115000"/>
                        </a:lnSpc>
                        <a:spcBef>
                          <a:spcPts val="0"/>
                        </a:spcBef>
                        <a:spcAft>
                          <a:spcPts val="600"/>
                        </a:spcAft>
                        <a:buFont typeface="Symbol"/>
                        <a:buChar char=""/>
                      </a:pPr>
                      <a:r>
                        <a:rPr lang="en-US" sz="1200" dirty="0">
                          <a:solidFill>
                            <a:schemeClr val="tx1"/>
                          </a:solidFill>
                          <a:effectLst/>
                        </a:rPr>
                        <a:t>Describes me somewhat</a:t>
                      </a:r>
                    </a:p>
                    <a:p>
                      <a:pPr marL="342900" marR="0" lvl="0" indent="-225425">
                        <a:lnSpc>
                          <a:spcPct val="115000"/>
                        </a:lnSpc>
                        <a:spcBef>
                          <a:spcPts val="0"/>
                        </a:spcBef>
                        <a:spcAft>
                          <a:spcPts val="600"/>
                        </a:spcAft>
                        <a:buFont typeface="Symbol"/>
                        <a:buChar char=""/>
                      </a:pPr>
                      <a:r>
                        <a:rPr lang="en-US" sz="1200" dirty="0">
                          <a:solidFill>
                            <a:schemeClr val="tx1"/>
                          </a:solidFill>
                          <a:effectLst/>
                        </a:rPr>
                        <a:t>Describes me very little</a:t>
                      </a:r>
                    </a:p>
                    <a:p>
                      <a:pPr marL="342900" marR="0" lvl="0" indent="-225425">
                        <a:lnSpc>
                          <a:spcPct val="115000"/>
                        </a:lnSpc>
                        <a:spcBef>
                          <a:spcPts val="0"/>
                        </a:spcBef>
                        <a:spcAft>
                          <a:spcPts val="600"/>
                        </a:spcAft>
                        <a:buFont typeface="Symbol"/>
                        <a:buChar char=""/>
                      </a:pPr>
                      <a:r>
                        <a:rPr lang="en-US" sz="1200" dirty="0">
                          <a:solidFill>
                            <a:schemeClr val="tx1"/>
                          </a:solidFill>
                          <a:effectLst/>
                        </a:rPr>
                        <a:t>Does not describe me at all</a:t>
                      </a:r>
                      <a:endParaRPr lang="en-US" sz="1200" dirty="0">
                        <a:solidFill>
                          <a:schemeClr val="tx1"/>
                        </a:solidFill>
                        <a:effectLst/>
                        <a:latin typeface="Calibri"/>
                        <a:ea typeface="Calibri"/>
                        <a:cs typeface="Times New Roman"/>
                      </a:endParaRPr>
                    </a:p>
                  </a:txBody>
                  <a:tcPr marL="51435" marR="51435" marT="0" marB="0" anchor="ctr">
                    <a:solidFill>
                      <a:srgbClr val="E3E4E5">
                        <a:alpha val="40000"/>
                      </a:srgbClr>
                    </a:solidFill>
                  </a:tcPr>
                </a:tc>
                <a:extLst>
                  <a:ext uri="{0D108BD9-81ED-4DB2-BD59-A6C34878D82A}">
                    <a16:rowId xmlns:a16="http://schemas.microsoft.com/office/drawing/2014/main" val="10001"/>
                  </a:ext>
                </a:extLst>
              </a:tr>
              <a:tr h="1710282">
                <a:tc>
                  <a:txBody>
                    <a:bodyPr/>
                    <a:lstStyle/>
                    <a:p>
                      <a:pPr marL="0" marR="0">
                        <a:lnSpc>
                          <a:spcPct val="140000"/>
                        </a:lnSpc>
                        <a:spcBef>
                          <a:spcPts val="600"/>
                        </a:spcBef>
                        <a:spcAft>
                          <a:spcPts val="300"/>
                        </a:spcAft>
                      </a:pPr>
                      <a:r>
                        <a:rPr lang="en-US" sz="1200" b="1" dirty="0">
                          <a:solidFill>
                            <a:schemeClr val="tx1"/>
                          </a:solidFill>
                          <a:effectLst/>
                        </a:rPr>
                        <a:t>How often does this statement apply to you?</a:t>
                      </a:r>
                    </a:p>
                    <a:p>
                      <a:pPr marL="342900" marR="0" lvl="0" indent="-173038">
                        <a:lnSpc>
                          <a:spcPct val="115000"/>
                        </a:lnSpc>
                        <a:spcBef>
                          <a:spcPts val="0"/>
                        </a:spcBef>
                        <a:spcAft>
                          <a:spcPts val="300"/>
                        </a:spcAft>
                        <a:buFont typeface="+mj-lt"/>
                        <a:buAutoNum type="arabicPeriod"/>
                      </a:pPr>
                      <a:r>
                        <a:rPr lang="en-US" sz="1200" dirty="0">
                          <a:solidFill>
                            <a:schemeClr val="tx1"/>
                          </a:solidFill>
                          <a:effectLst/>
                        </a:rPr>
                        <a:t>Giving a gift for a wedding, birthday or other occasion would put a </a:t>
                      </a:r>
                      <a:br>
                        <a:rPr lang="en-US" sz="1200" dirty="0">
                          <a:solidFill>
                            <a:schemeClr val="tx1"/>
                          </a:solidFill>
                          <a:effectLst/>
                        </a:rPr>
                      </a:br>
                      <a:r>
                        <a:rPr lang="en-US" sz="1200" dirty="0">
                          <a:solidFill>
                            <a:schemeClr val="tx1"/>
                          </a:solidFill>
                          <a:effectLst/>
                        </a:rPr>
                        <a:t>strain on my finances for the month</a:t>
                      </a:r>
                    </a:p>
                    <a:p>
                      <a:pPr marL="342900" marR="0" lvl="0" indent="-173038">
                        <a:lnSpc>
                          <a:spcPct val="115000"/>
                        </a:lnSpc>
                        <a:spcBef>
                          <a:spcPts val="0"/>
                        </a:spcBef>
                        <a:spcAft>
                          <a:spcPts val="300"/>
                        </a:spcAft>
                        <a:buFont typeface="+mj-lt"/>
                        <a:buAutoNum type="arabicPeriod"/>
                      </a:pPr>
                      <a:r>
                        <a:rPr lang="en-US" sz="1200" dirty="0">
                          <a:solidFill>
                            <a:schemeClr val="tx1"/>
                          </a:solidFill>
                          <a:effectLst/>
                        </a:rPr>
                        <a:t>I have money left over at the end of the month</a:t>
                      </a:r>
                    </a:p>
                    <a:p>
                      <a:pPr marL="342900" marR="0" lvl="0" indent="-173038">
                        <a:lnSpc>
                          <a:spcPct val="115000"/>
                        </a:lnSpc>
                        <a:spcBef>
                          <a:spcPts val="0"/>
                        </a:spcBef>
                        <a:spcAft>
                          <a:spcPts val="300"/>
                        </a:spcAft>
                        <a:buFont typeface="+mj-lt"/>
                        <a:buAutoNum type="arabicPeriod"/>
                      </a:pPr>
                      <a:r>
                        <a:rPr lang="en-US" sz="1200" dirty="0">
                          <a:solidFill>
                            <a:schemeClr val="tx1"/>
                          </a:solidFill>
                          <a:effectLst/>
                        </a:rPr>
                        <a:t>I am behind with my finances</a:t>
                      </a:r>
                    </a:p>
                    <a:p>
                      <a:pPr marL="342900" marR="0" lvl="0" indent="-173038">
                        <a:lnSpc>
                          <a:spcPct val="115000"/>
                        </a:lnSpc>
                        <a:spcBef>
                          <a:spcPts val="0"/>
                        </a:spcBef>
                        <a:spcAft>
                          <a:spcPts val="300"/>
                        </a:spcAft>
                        <a:buFont typeface="+mj-lt"/>
                        <a:buAutoNum type="arabicPeriod"/>
                      </a:pPr>
                      <a:r>
                        <a:rPr lang="en-US" sz="1200" dirty="0">
                          <a:solidFill>
                            <a:schemeClr val="tx1"/>
                          </a:solidFill>
                          <a:effectLst/>
                        </a:rPr>
                        <a:t>My finances control my life</a:t>
                      </a:r>
                      <a:endParaRPr lang="en-US" sz="1200" dirty="0">
                        <a:solidFill>
                          <a:schemeClr val="tx1"/>
                        </a:solidFill>
                        <a:effectLst/>
                        <a:latin typeface="Calibri"/>
                        <a:ea typeface="Calibri"/>
                        <a:cs typeface="Times New Roman"/>
                      </a:endParaRPr>
                    </a:p>
                  </a:txBody>
                  <a:tcPr marL="51435" marR="51435" marT="0" marB="0" anchor="ctr">
                    <a:solidFill>
                      <a:srgbClr val="CEEABD"/>
                    </a:solidFill>
                  </a:tcPr>
                </a:tc>
                <a:tc>
                  <a:txBody>
                    <a:bodyPr/>
                    <a:lstStyle/>
                    <a:p>
                      <a:pPr marL="342900" marR="0" lvl="0" indent="-225425">
                        <a:lnSpc>
                          <a:spcPct val="115000"/>
                        </a:lnSpc>
                        <a:spcBef>
                          <a:spcPts val="0"/>
                        </a:spcBef>
                        <a:spcAft>
                          <a:spcPts val="600"/>
                        </a:spcAft>
                        <a:buFont typeface="Symbol"/>
                        <a:buChar char=""/>
                      </a:pPr>
                      <a:r>
                        <a:rPr lang="en-US" sz="1200" dirty="0">
                          <a:solidFill>
                            <a:schemeClr val="tx1"/>
                          </a:solidFill>
                          <a:effectLst/>
                        </a:rPr>
                        <a:t>Always </a:t>
                      </a:r>
                    </a:p>
                    <a:p>
                      <a:pPr marL="342900" marR="0" lvl="0" indent="-225425">
                        <a:lnSpc>
                          <a:spcPct val="115000"/>
                        </a:lnSpc>
                        <a:spcBef>
                          <a:spcPts val="0"/>
                        </a:spcBef>
                        <a:spcAft>
                          <a:spcPts val="600"/>
                        </a:spcAft>
                        <a:buFont typeface="Symbol"/>
                        <a:buChar char=""/>
                      </a:pPr>
                      <a:r>
                        <a:rPr lang="en-US" sz="1200" dirty="0">
                          <a:solidFill>
                            <a:schemeClr val="tx1"/>
                          </a:solidFill>
                          <a:effectLst/>
                        </a:rPr>
                        <a:t>Often </a:t>
                      </a:r>
                    </a:p>
                    <a:p>
                      <a:pPr marL="342900" marR="0" lvl="0" indent="-225425">
                        <a:lnSpc>
                          <a:spcPct val="115000"/>
                        </a:lnSpc>
                        <a:spcBef>
                          <a:spcPts val="0"/>
                        </a:spcBef>
                        <a:spcAft>
                          <a:spcPts val="600"/>
                        </a:spcAft>
                        <a:buFont typeface="Symbol"/>
                        <a:buChar char=""/>
                      </a:pPr>
                      <a:r>
                        <a:rPr lang="en-US" sz="1200" dirty="0">
                          <a:solidFill>
                            <a:schemeClr val="tx1"/>
                          </a:solidFill>
                          <a:effectLst/>
                        </a:rPr>
                        <a:t>Sometimes</a:t>
                      </a:r>
                    </a:p>
                    <a:p>
                      <a:pPr marL="342900" marR="0" lvl="0" indent="-225425">
                        <a:lnSpc>
                          <a:spcPct val="115000"/>
                        </a:lnSpc>
                        <a:spcBef>
                          <a:spcPts val="0"/>
                        </a:spcBef>
                        <a:spcAft>
                          <a:spcPts val="600"/>
                        </a:spcAft>
                        <a:buFont typeface="Symbol"/>
                        <a:buChar char=""/>
                      </a:pPr>
                      <a:r>
                        <a:rPr lang="en-US" sz="1200" dirty="0">
                          <a:solidFill>
                            <a:schemeClr val="tx1"/>
                          </a:solidFill>
                          <a:effectLst/>
                        </a:rPr>
                        <a:t>Rarely </a:t>
                      </a:r>
                    </a:p>
                    <a:p>
                      <a:pPr marL="342900" marR="0" lvl="0" indent="-225425">
                        <a:lnSpc>
                          <a:spcPct val="115000"/>
                        </a:lnSpc>
                        <a:spcBef>
                          <a:spcPts val="0"/>
                        </a:spcBef>
                        <a:spcAft>
                          <a:spcPts val="600"/>
                        </a:spcAft>
                        <a:buFont typeface="Symbol"/>
                        <a:buChar char=""/>
                      </a:pPr>
                      <a:r>
                        <a:rPr lang="en-US" sz="1200" dirty="0">
                          <a:solidFill>
                            <a:schemeClr val="tx1"/>
                          </a:solidFill>
                          <a:effectLst/>
                        </a:rPr>
                        <a:t>Never</a:t>
                      </a:r>
                      <a:endParaRPr lang="en-US" sz="1200" dirty="0">
                        <a:solidFill>
                          <a:schemeClr val="tx1"/>
                        </a:solidFill>
                        <a:effectLst/>
                        <a:latin typeface="Calibri"/>
                        <a:ea typeface="Calibri"/>
                        <a:cs typeface="Times New Roman"/>
                      </a:endParaRPr>
                    </a:p>
                  </a:txBody>
                  <a:tcPr marL="51435" marR="51435" marT="0" marB="0" anchor="ctr">
                    <a:solidFill>
                      <a:srgbClr val="CEEABD"/>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8295318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3"/>
          </p:nvPr>
        </p:nvSpPr>
        <p:spPr>
          <a:prstGeom prst="rect">
            <a:avLst/>
          </a:prstGeom>
        </p:spPr>
        <p:txBody>
          <a:bodyPr/>
          <a:lstStyle/>
          <a:p>
            <a:pPr>
              <a:defRPr/>
            </a:pPr>
            <a:fld id="{3702BD42-7621-465B-A978-D77E1C27D8EC}" type="slidenum">
              <a:rPr lang="en-US" smtClean="0"/>
              <a:pPr>
                <a:defRPr/>
              </a:pPr>
              <a:t>5</a:t>
            </a:fld>
            <a:endParaRPr lang="en-US" dirty="0"/>
          </a:p>
        </p:txBody>
      </p:sp>
      <p:sp>
        <p:nvSpPr>
          <p:cNvPr id="2" name="Title 1"/>
          <p:cNvSpPr>
            <a:spLocks noGrp="1"/>
          </p:cNvSpPr>
          <p:nvPr>
            <p:ph type="title"/>
          </p:nvPr>
        </p:nvSpPr>
        <p:spPr/>
        <p:txBody>
          <a:bodyPr/>
          <a:lstStyle/>
          <a:p>
            <a:r>
              <a:rPr lang="en-US" dirty="0"/>
              <a:t>CFPB financial well-being scale score</a:t>
            </a:r>
          </a:p>
        </p:txBody>
      </p:sp>
      <p:pic>
        <p:nvPicPr>
          <p:cNvPr id="9" name="Content Placeholder 8"/>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54435" y="800498"/>
            <a:ext cx="8035925" cy="2211606"/>
          </a:xfrm>
        </p:spPr>
      </p:pic>
      <p:pic>
        <p:nvPicPr>
          <p:cNvPr id="11" name="Picture 10"/>
          <p:cNvPicPr>
            <a:picLocks noChangeAspect="1"/>
          </p:cNvPicPr>
          <p:nvPr/>
        </p:nvPicPr>
        <p:blipFill rotWithShape="1">
          <a:blip r:embed="rId4">
            <a:extLst>
              <a:ext uri="{28A0092B-C50C-407E-A947-70E740481C1C}">
                <a14:useLocalDpi xmlns:a14="http://schemas.microsoft.com/office/drawing/2010/main" val="0"/>
              </a:ext>
            </a:extLst>
          </a:blip>
          <a:srcRect b="11647"/>
          <a:stretch/>
        </p:blipFill>
        <p:spPr>
          <a:xfrm>
            <a:off x="2487899" y="3048000"/>
            <a:ext cx="6275101" cy="3048000"/>
          </a:xfrm>
          <a:prstGeom prst="rect">
            <a:avLst/>
          </a:prstGeom>
        </p:spPr>
      </p:pic>
      <p:sp>
        <p:nvSpPr>
          <p:cNvPr id="12" name="Rectangle 11"/>
          <p:cNvSpPr/>
          <p:nvPr/>
        </p:nvSpPr>
        <p:spPr>
          <a:xfrm>
            <a:off x="630238" y="3214253"/>
            <a:ext cx="1751213" cy="2410691"/>
          </a:xfrm>
          <a:prstGeom prst="rect">
            <a:avLst/>
          </a:prstGeom>
          <a:solidFill>
            <a:schemeClr val="accent1">
              <a:lumMod val="60000"/>
              <a:lumOff val="4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a:t>The result shown here is an example of a score calculation.</a:t>
            </a:r>
          </a:p>
        </p:txBody>
      </p:sp>
      <p:sp>
        <p:nvSpPr>
          <p:cNvPr id="3" name="TextBox 2"/>
          <p:cNvSpPr txBox="1"/>
          <p:nvPr/>
        </p:nvSpPr>
        <p:spPr>
          <a:xfrm>
            <a:off x="3178923" y="6105525"/>
            <a:ext cx="5565027" cy="307777"/>
          </a:xfrm>
          <a:prstGeom prst="rect">
            <a:avLst/>
          </a:prstGeom>
          <a:noFill/>
        </p:spPr>
        <p:txBody>
          <a:bodyPr wrap="square" rtlCol="0">
            <a:spAutoFit/>
          </a:bodyPr>
          <a:lstStyle/>
          <a:p>
            <a:r>
              <a:rPr lang="en-US" sz="1400" dirty="0">
                <a:hlinkClick r:id="rId5"/>
              </a:rPr>
              <a:t>www.consumerfinance.gov/consumer-tools/financial-well-being/</a:t>
            </a:r>
            <a:r>
              <a:rPr lang="en-US" sz="1400" dirty="0"/>
              <a:t> </a:t>
            </a:r>
          </a:p>
        </p:txBody>
      </p:sp>
    </p:spTree>
    <p:extLst>
      <p:ext uri="{BB962C8B-B14F-4D97-AF65-F5344CB8AC3E}">
        <p14:creationId xmlns:p14="http://schemas.microsoft.com/office/powerpoint/2010/main" val="11460895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82065" y="5867400"/>
            <a:ext cx="1828800" cy="838200"/>
          </a:xfrm>
          <a:prstGeom prst="rect">
            <a:avLst/>
          </a:prstGeom>
          <a:solidFill>
            <a:schemeClr val="bg1"/>
          </a:solidFill>
          <a:ln>
            <a:solidFill>
              <a:schemeClr val="bg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34" name="Down Arrow 33"/>
          <p:cNvSpPr/>
          <p:nvPr/>
        </p:nvSpPr>
        <p:spPr>
          <a:xfrm>
            <a:off x="4648267" y="3043885"/>
            <a:ext cx="1920240" cy="2028951"/>
          </a:xfrm>
          <a:prstGeom prst="downArrow">
            <a:avLst>
              <a:gd name="adj1" fmla="val 100000"/>
              <a:gd name="adj2" fmla="val 50000"/>
            </a:avLst>
          </a:prstGeom>
          <a:gradFill>
            <a:gsLst>
              <a:gs pos="94000">
                <a:schemeClr val="accent4"/>
              </a:gs>
              <a:gs pos="76000">
                <a:srgbClr val="2CB34A"/>
              </a:gs>
              <a:gs pos="32000">
                <a:srgbClr val="ADDC91"/>
              </a:gs>
              <a:gs pos="0">
                <a:srgbClr val="DBEDD4"/>
              </a:gs>
            </a:gsLst>
            <a:lin ang="5400000" scaled="1"/>
          </a:gradFill>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latin typeface="+mj-lt"/>
            </a:endParaRPr>
          </a:p>
        </p:txBody>
      </p:sp>
      <p:sp>
        <p:nvSpPr>
          <p:cNvPr id="7" name="Down Arrow 6"/>
          <p:cNvSpPr/>
          <p:nvPr/>
        </p:nvSpPr>
        <p:spPr>
          <a:xfrm>
            <a:off x="2747993" y="2126519"/>
            <a:ext cx="1920240" cy="2969056"/>
          </a:xfrm>
          <a:prstGeom prst="downArrow">
            <a:avLst>
              <a:gd name="adj1" fmla="val 100000"/>
              <a:gd name="adj2" fmla="val 50000"/>
            </a:avLst>
          </a:prstGeom>
          <a:gradFill>
            <a:gsLst>
              <a:gs pos="94000">
                <a:schemeClr val="accent4"/>
              </a:gs>
              <a:gs pos="76000">
                <a:srgbClr val="2CB34A"/>
              </a:gs>
              <a:gs pos="32000">
                <a:srgbClr val="ADDC91"/>
              </a:gs>
              <a:gs pos="0">
                <a:srgbClr val="DBEDD4"/>
              </a:gs>
            </a:gsLst>
            <a:lin ang="5400000" scaled="1"/>
          </a:gradFill>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latin typeface="+mj-lt"/>
            </a:endParaRPr>
          </a:p>
        </p:txBody>
      </p:sp>
      <p:graphicFrame>
        <p:nvGraphicFramePr>
          <p:cNvPr id="3" name="Object 2" hidden="1"/>
          <p:cNvGraphicFramePr>
            <a:graphicFrameLocks noChangeAspect="1"/>
          </p:cNvGraphicFramePr>
          <p:nvPr>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6241" name="think-cell Slide" r:id="rId5" imgW="270" imgH="270" progId="TCLayout.ActiveDocument.1">
                  <p:embed/>
                </p:oleObj>
              </mc:Choice>
              <mc:Fallback>
                <p:oleObj name="think-cell Slide" r:id="rId5" imgW="270" imgH="270" progId="TCLayout.ActiveDocument.1">
                  <p:embed/>
                  <p:pic>
                    <p:nvPicPr>
                      <p:cNvPr id="3" name="Object 2" hidden="1"/>
                      <p:cNvPicPr/>
                      <p:nvPr/>
                    </p:nvPicPr>
                    <p:blipFill>
                      <a:blip r:embed="rId6"/>
                      <a:stretch>
                        <a:fillRect/>
                      </a:stretch>
                    </p:blipFill>
                    <p:spPr>
                      <a:xfrm>
                        <a:off x="1588" y="1588"/>
                        <a:ext cx="1587" cy="1587"/>
                      </a:xfrm>
                      <a:prstGeom prst="rect">
                        <a:avLst/>
                      </a:prstGeom>
                    </p:spPr>
                  </p:pic>
                </p:oleObj>
              </mc:Fallback>
            </mc:AlternateContent>
          </a:graphicData>
        </a:graphic>
      </p:graphicFrame>
      <p:sp>
        <p:nvSpPr>
          <p:cNvPr id="2" name="Title 1"/>
          <p:cNvSpPr>
            <a:spLocks noGrp="1"/>
          </p:cNvSpPr>
          <p:nvPr>
            <p:ph type="title"/>
          </p:nvPr>
        </p:nvSpPr>
        <p:spPr>
          <a:xfrm>
            <a:off x="381000" y="335278"/>
            <a:ext cx="8686800" cy="579122"/>
          </a:xfrm>
          <a:ln>
            <a:noFill/>
          </a:ln>
        </p:spPr>
        <p:txBody>
          <a:bodyPr>
            <a:noAutofit/>
          </a:bodyPr>
          <a:lstStyle/>
          <a:p>
            <a:r>
              <a:rPr lang="en-US" sz="2800" dirty="0">
                <a:latin typeface="Georgia" panose="02040502050405020303" pitchFamily="18" charset="0"/>
              </a:rPr>
              <a:t>Three Building Blocks of Youth Financial Capability</a:t>
            </a:r>
          </a:p>
        </p:txBody>
      </p:sp>
      <p:pic>
        <p:nvPicPr>
          <p:cNvPr id="27" name="Picture 2" descr="C:\Users\SchlachtmeyerL\Downloads\noun_89605.png"/>
          <p:cNvPicPr>
            <a:picLocks noChangeAspect="1" noChangeArrowheads="1"/>
          </p:cNvPicPr>
          <p:nvPr/>
        </p:nvPicPr>
        <p:blipFill>
          <a:blip r:embed="rId7" cstate="print">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327053" y="2170437"/>
            <a:ext cx="731520" cy="731521"/>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 descr="C:\Users\SchlachtmeyerL\Downloads\noun_89605.png"/>
          <p:cNvPicPr>
            <a:picLocks noChangeAspect="1" noChangeArrowheads="1"/>
          </p:cNvPicPr>
          <p:nvPr/>
        </p:nvPicPr>
        <p:blipFill>
          <a:blip r:embed="rId7" cstate="print">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346071" y="3169610"/>
            <a:ext cx="731520" cy="731521"/>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C:\Users\SchlachtmeyerL\Downloads\noun_89605.png"/>
          <p:cNvPicPr>
            <a:picLocks noChangeAspect="1" noChangeArrowheads="1"/>
          </p:cNvPicPr>
          <p:nvPr/>
        </p:nvPicPr>
        <p:blipFill>
          <a:blip r:embed="rId7" cstate="print">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8291" y="4254107"/>
            <a:ext cx="731520" cy="7315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457200" y="2126518"/>
            <a:ext cx="369332" cy="3280900"/>
          </a:xfrm>
          <a:prstGeom prst="rect">
            <a:avLst/>
          </a:prstGeom>
          <a:noFill/>
        </p:spPr>
        <p:txBody>
          <a:bodyPr vert="vert270" wrap="square" rtlCol="0">
            <a:spAutoFit/>
          </a:bodyPr>
          <a:lstStyle/>
          <a:p>
            <a:pPr algn="ctr"/>
            <a:r>
              <a:rPr lang="en-US" sz="1200" b="1" dirty="0">
                <a:latin typeface="+mj-lt"/>
              </a:rPr>
              <a:t>Primary Development Stages</a:t>
            </a:r>
          </a:p>
        </p:txBody>
      </p:sp>
      <p:sp>
        <p:nvSpPr>
          <p:cNvPr id="23" name="Down Arrow 22"/>
          <p:cNvSpPr/>
          <p:nvPr/>
        </p:nvSpPr>
        <p:spPr>
          <a:xfrm>
            <a:off x="4656895" y="2126518"/>
            <a:ext cx="1920240" cy="931011"/>
          </a:xfrm>
          <a:prstGeom prst="downArrow">
            <a:avLst>
              <a:gd name="adj1" fmla="val 100000"/>
              <a:gd name="adj2" fmla="val 50000"/>
            </a:avLst>
          </a:prstGeom>
          <a:gradFill>
            <a:gsLst>
              <a:gs pos="99115">
                <a:srgbClr val="97D585"/>
              </a:gs>
              <a:gs pos="76000">
                <a:srgbClr val="97D585"/>
              </a:gs>
              <a:gs pos="0">
                <a:srgbClr val="2CB34A"/>
              </a:gs>
              <a:gs pos="0">
                <a:srgbClr val="ADDC91"/>
              </a:gs>
              <a:gs pos="0">
                <a:srgbClr val="DBEDD4"/>
              </a:gs>
            </a:gsLst>
            <a:lin ang="5400000" scaled="1"/>
          </a:gradFill>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latin typeface="+mj-lt"/>
            </a:endParaRPr>
          </a:p>
        </p:txBody>
      </p:sp>
      <p:sp>
        <p:nvSpPr>
          <p:cNvPr id="19" name="Pentagon 18"/>
          <p:cNvSpPr/>
          <p:nvPr/>
        </p:nvSpPr>
        <p:spPr>
          <a:xfrm rot="5400000">
            <a:off x="5299168" y="1573411"/>
            <a:ext cx="682446" cy="1984248"/>
          </a:xfrm>
          <a:prstGeom prst="homePlate">
            <a:avLst/>
          </a:prstGeom>
          <a:noFill/>
          <a:ln w="25400" cap="flat" cmpd="sng" algn="ctr">
            <a:noFill/>
            <a:prstDash val="solid"/>
          </a:ln>
          <a:effectLst/>
        </p:spPr>
        <p:txBody>
          <a:bodyPr vert="vert270"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bg1"/>
                </a:solidFill>
                <a:effectLst/>
                <a:uLnTx/>
                <a:uFillTx/>
                <a:latin typeface="+mj-lt"/>
                <a:ea typeface="+mn-ea"/>
                <a:cs typeface="+mn-cs"/>
              </a:rPr>
              <a:t>Early values and norms</a:t>
            </a:r>
          </a:p>
        </p:txBody>
      </p:sp>
      <p:sp>
        <p:nvSpPr>
          <p:cNvPr id="31" name="Pentagon 30"/>
          <p:cNvSpPr/>
          <p:nvPr/>
        </p:nvSpPr>
        <p:spPr>
          <a:xfrm rot="5400000">
            <a:off x="5011050" y="3741492"/>
            <a:ext cx="1214992" cy="1571625"/>
          </a:xfrm>
          <a:prstGeom prst="homePlate">
            <a:avLst/>
          </a:prstGeom>
          <a:noFill/>
          <a:ln w="25400" cap="flat" cmpd="sng" algn="ctr">
            <a:noFill/>
            <a:prstDash val="solid"/>
          </a:ln>
          <a:effectLst/>
        </p:spPr>
        <p:txBody>
          <a:bodyPr rot="0" spcFirstLastPara="0" vertOverflow="overflow" horzOverflow="overflow" vert="vert270"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bg1"/>
                </a:solidFill>
                <a:effectLst/>
                <a:uLnTx/>
                <a:uFillTx/>
                <a:latin typeface="+mj-lt"/>
                <a:ea typeface="+mn-ea"/>
                <a:cs typeface="+mn-cs"/>
              </a:rPr>
              <a:t>Development continues</a:t>
            </a:r>
          </a:p>
        </p:txBody>
      </p:sp>
      <p:sp>
        <p:nvSpPr>
          <p:cNvPr id="35" name="Down Arrow 34"/>
          <p:cNvSpPr/>
          <p:nvPr/>
        </p:nvSpPr>
        <p:spPr>
          <a:xfrm>
            <a:off x="6595691" y="2126518"/>
            <a:ext cx="1920240" cy="931011"/>
          </a:xfrm>
          <a:prstGeom prst="downArrow">
            <a:avLst>
              <a:gd name="adj1" fmla="val 100000"/>
              <a:gd name="adj2" fmla="val 50000"/>
            </a:avLst>
          </a:prstGeom>
          <a:gradFill>
            <a:gsLst>
              <a:gs pos="99115">
                <a:srgbClr val="97D585"/>
              </a:gs>
              <a:gs pos="76000">
                <a:srgbClr val="97D585"/>
              </a:gs>
              <a:gs pos="0">
                <a:srgbClr val="2CB34A"/>
              </a:gs>
              <a:gs pos="0">
                <a:srgbClr val="ADDC91"/>
              </a:gs>
              <a:gs pos="0">
                <a:srgbClr val="DBEDD4"/>
              </a:gs>
            </a:gsLst>
            <a:lin ang="5400000" scaled="1"/>
          </a:gradFill>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latin typeface="+mj-lt"/>
            </a:endParaRPr>
          </a:p>
        </p:txBody>
      </p:sp>
      <p:sp>
        <p:nvSpPr>
          <p:cNvPr id="36" name="Pentagon 35"/>
          <p:cNvSpPr/>
          <p:nvPr/>
        </p:nvSpPr>
        <p:spPr>
          <a:xfrm rot="5400000">
            <a:off x="7282516" y="1601999"/>
            <a:ext cx="682446" cy="1984248"/>
          </a:xfrm>
          <a:prstGeom prst="homePlate">
            <a:avLst/>
          </a:prstGeom>
          <a:noFill/>
          <a:ln w="25400" cap="flat" cmpd="sng" algn="ctr">
            <a:noFill/>
            <a:prstDash val="solid"/>
          </a:ln>
          <a:effectLst/>
        </p:spPr>
        <p:txBody>
          <a:bodyPr vert="vert270"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bg1"/>
                </a:solidFill>
                <a:effectLst/>
                <a:uLnTx/>
                <a:uFillTx/>
                <a:latin typeface="+mj-lt"/>
                <a:ea typeface="+mn-ea"/>
                <a:cs typeface="+mn-cs"/>
              </a:rPr>
              <a:t>Basic numeracy</a:t>
            </a:r>
          </a:p>
        </p:txBody>
      </p:sp>
      <p:sp>
        <p:nvSpPr>
          <p:cNvPr id="37" name="Down Arrow 36"/>
          <p:cNvSpPr/>
          <p:nvPr/>
        </p:nvSpPr>
        <p:spPr>
          <a:xfrm>
            <a:off x="6578490" y="3049525"/>
            <a:ext cx="1920240" cy="1029725"/>
          </a:xfrm>
          <a:prstGeom prst="downArrow">
            <a:avLst>
              <a:gd name="adj1" fmla="val 100000"/>
              <a:gd name="adj2" fmla="val 50000"/>
            </a:avLst>
          </a:prstGeom>
          <a:gradFill>
            <a:gsLst>
              <a:gs pos="100000">
                <a:srgbClr val="97D585"/>
              </a:gs>
              <a:gs pos="75000">
                <a:schemeClr val="accent4">
                  <a:lumMod val="60000"/>
                  <a:lumOff val="40000"/>
                </a:schemeClr>
              </a:gs>
              <a:gs pos="0">
                <a:srgbClr val="2CB34A"/>
              </a:gs>
              <a:gs pos="0">
                <a:srgbClr val="ADDC91"/>
              </a:gs>
              <a:gs pos="0">
                <a:srgbClr val="DBEDD4"/>
              </a:gs>
            </a:gsLst>
            <a:lin ang="5400000" scaled="1"/>
          </a:gradFill>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latin typeface="+mj-lt"/>
            </a:endParaRPr>
          </a:p>
        </p:txBody>
      </p:sp>
      <p:sp>
        <p:nvSpPr>
          <p:cNvPr id="38" name="Pentagon 37"/>
          <p:cNvSpPr/>
          <p:nvPr/>
        </p:nvSpPr>
        <p:spPr>
          <a:xfrm rot="5400000">
            <a:off x="7187495" y="2833855"/>
            <a:ext cx="702228" cy="1644407"/>
          </a:xfrm>
          <a:prstGeom prst="homePlate">
            <a:avLst/>
          </a:prstGeom>
          <a:noFill/>
          <a:ln w="25400" cap="flat" cmpd="sng" algn="ctr">
            <a:noFill/>
            <a:prstDash val="solid"/>
          </a:ln>
          <a:effectLst/>
        </p:spPr>
        <p:txBody>
          <a:bodyPr vert="vert270"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bg1"/>
                </a:solidFill>
                <a:effectLst/>
                <a:uLnTx/>
                <a:uFillTx/>
                <a:latin typeface="+mj-lt"/>
                <a:ea typeface="+mn-ea"/>
                <a:cs typeface="+mn-cs"/>
              </a:rPr>
              <a:t>Basic money</a:t>
            </a:r>
            <a:r>
              <a:rPr kumimoji="0" lang="en-US" sz="1200" b="0" i="0" u="none" strike="noStrike" kern="0" cap="none" spc="0" normalizeH="0" noProof="0" dirty="0">
                <a:ln>
                  <a:noFill/>
                </a:ln>
                <a:solidFill>
                  <a:schemeClr val="bg1"/>
                </a:solidFill>
                <a:effectLst/>
                <a:uLnTx/>
                <a:uFillTx/>
                <a:latin typeface="+mj-lt"/>
                <a:ea typeface="+mn-ea"/>
                <a:cs typeface="+mn-cs"/>
              </a:rPr>
              <a:t> management</a:t>
            </a:r>
            <a:endParaRPr kumimoji="0" lang="en-US" sz="1200" b="0" i="0" u="none" strike="noStrike" kern="0" cap="none" spc="0" normalizeH="0" baseline="0" noProof="0" dirty="0">
              <a:ln>
                <a:noFill/>
              </a:ln>
              <a:solidFill>
                <a:schemeClr val="bg1"/>
              </a:solidFill>
              <a:effectLst/>
              <a:uLnTx/>
              <a:uFillTx/>
              <a:latin typeface="+mj-lt"/>
              <a:ea typeface="+mn-ea"/>
              <a:cs typeface="+mn-cs"/>
            </a:endParaRPr>
          </a:p>
        </p:txBody>
      </p:sp>
      <p:sp>
        <p:nvSpPr>
          <p:cNvPr id="39" name="Pentagon 38"/>
          <p:cNvSpPr/>
          <p:nvPr/>
        </p:nvSpPr>
        <p:spPr>
          <a:xfrm rot="5400000">
            <a:off x="3100616" y="3741492"/>
            <a:ext cx="1214992" cy="1571625"/>
          </a:xfrm>
          <a:prstGeom prst="homePlate">
            <a:avLst/>
          </a:prstGeom>
          <a:noFill/>
          <a:ln w="25400" cap="flat" cmpd="sng" algn="ctr">
            <a:noFill/>
            <a:prstDash val="solid"/>
          </a:ln>
          <a:effectLst/>
        </p:spPr>
        <p:txBody>
          <a:bodyPr rot="0" spcFirstLastPara="0" vertOverflow="overflow" horzOverflow="overflow" vert="vert270"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bg1"/>
                </a:solidFill>
                <a:effectLst/>
                <a:uLnTx/>
                <a:uFillTx/>
                <a:latin typeface="+mj-lt"/>
                <a:ea typeface="+mn-ea"/>
                <a:cs typeface="+mn-cs"/>
              </a:rPr>
              <a:t>Development continues</a:t>
            </a:r>
          </a:p>
        </p:txBody>
      </p:sp>
      <p:graphicFrame>
        <p:nvGraphicFramePr>
          <p:cNvPr id="18" name="Content Placeholder 4"/>
          <p:cNvGraphicFramePr>
            <a:graphicFrameLocks/>
          </p:cNvGraphicFramePr>
          <p:nvPr>
            <p:extLst>
              <p:ext uri="{D42A27DB-BD31-4B8C-83A1-F6EECF244321}">
                <p14:modId xmlns:p14="http://schemas.microsoft.com/office/powerpoint/2010/main" val="1937657838"/>
              </p:ext>
            </p:extLst>
          </p:nvPr>
        </p:nvGraphicFramePr>
        <p:xfrm>
          <a:off x="816294" y="1105543"/>
          <a:ext cx="7680960" cy="5229104"/>
        </p:xfrm>
        <a:graphic>
          <a:graphicData uri="http://schemas.openxmlformats.org/drawingml/2006/table">
            <a:tbl>
              <a:tblPr firstRow="1" bandRow="1"/>
              <a:tblGrid>
                <a:gridCol w="1920240">
                  <a:extLst>
                    <a:ext uri="{9D8B030D-6E8A-4147-A177-3AD203B41FA5}">
                      <a16:colId xmlns:a16="http://schemas.microsoft.com/office/drawing/2014/main" val="20000"/>
                    </a:ext>
                  </a:extLst>
                </a:gridCol>
                <a:gridCol w="1920240">
                  <a:extLst>
                    <a:ext uri="{9D8B030D-6E8A-4147-A177-3AD203B41FA5}">
                      <a16:colId xmlns:a16="http://schemas.microsoft.com/office/drawing/2014/main" val="20001"/>
                    </a:ext>
                  </a:extLst>
                </a:gridCol>
                <a:gridCol w="1920240">
                  <a:extLst>
                    <a:ext uri="{9D8B030D-6E8A-4147-A177-3AD203B41FA5}">
                      <a16:colId xmlns:a16="http://schemas.microsoft.com/office/drawing/2014/main" val="20002"/>
                    </a:ext>
                  </a:extLst>
                </a:gridCol>
                <a:gridCol w="1920240">
                  <a:extLst>
                    <a:ext uri="{9D8B030D-6E8A-4147-A177-3AD203B41FA5}">
                      <a16:colId xmlns:a16="http://schemas.microsoft.com/office/drawing/2014/main" val="20003"/>
                    </a:ext>
                  </a:extLst>
                </a:gridCol>
              </a:tblGrid>
              <a:tr h="1083020">
                <a:tc>
                  <a:txBody>
                    <a:bodyPr/>
                    <a:lstStyle>
                      <a:lvl1pPr marL="0" algn="l" defTabSz="457200" rtl="0" eaLnBrk="1" latinLnBrk="0" hangingPunct="1">
                        <a:defRPr sz="1800" b="1" kern="1200">
                          <a:solidFill>
                            <a:schemeClr val="lt1"/>
                          </a:solidFill>
                          <a:latin typeface="Georgia"/>
                        </a:defRPr>
                      </a:lvl1pPr>
                      <a:lvl2pPr marL="457200" algn="l" defTabSz="457200" rtl="0" eaLnBrk="1" latinLnBrk="0" hangingPunct="1">
                        <a:defRPr sz="1800" b="1" kern="1200">
                          <a:solidFill>
                            <a:schemeClr val="lt1"/>
                          </a:solidFill>
                          <a:latin typeface="Georgia"/>
                        </a:defRPr>
                      </a:lvl2pPr>
                      <a:lvl3pPr marL="914400" algn="l" defTabSz="457200" rtl="0" eaLnBrk="1" latinLnBrk="0" hangingPunct="1">
                        <a:defRPr sz="1800" b="1" kern="1200">
                          <a:solidFill>
                            <a:schemeClr val="lt1"/>
                          </a:solidFill>
                          <a:latin typeface="Georgia"/>
                        </a:defRPr>
                      </a:lvl3pPr>
                      <a:lvl4pPr marL="1371600" algn="l" defTabSz="457200" rtl="0" eaLnBrk="1" latinLnBrk="0" hangingPunct="1">
                        <a:defRPr sz="1800" b="1" kern="1200">
                          <a:solidFill>
                            <a:schemeClr val="lt1"/>
                          </a:solidFill>
                          <a:latin typeface="Georgia"/>
                        </a:defRPr>
                      </a:lvl4pPr>
                      <a:lvl5pPr marL="1828800" algn="l" defTabSz="457200" rtl="0" eaLnBrk="1" latinLnBrk="0" hangingPunct="1">
                        <a:defRPr sz="1800" b="1" kern="1200">
                          <a:solidFill>
                            <a:schemeClr val="lt1"/>
                          </a:solidFill>
                          <a:latin typeface="Georgia"/>
                        </a:defRPr>
                      </a:lvl5pPr>
                      <a:lvl6pPr marL="2286000" algn="l" defTabSz="457200" rtl="0" eaLnBrk="1" latinLnBrk="0" hangingPunct="1">
                        <a:defRPr sz="1800" b="1" kern="1200">
                          <a:solidFill>
                            <a:schemeClr val="lt1"/>
                          </a:solidFill>
                          <a:latin typeface="Georgia"/>
                        </a:defRPr>
                      </a:lvl6pPr>
                      <a:lvl7pPr marL="2743200" algn="l" defTabSz="457200" rtl="0" eaLnBrk="1" latinLnBrk="0" hangingPunct="1">
                        <a:defRPr sz="1800" b="1" kern="1200">
                          <a:solidFill>
                            <a:schemeClr val="lt1"/>
                          </a:solidFill>
                          <a:latin typeface="Georgia"/>
                        </a:defRPr>
                      </a:lvl7pPr>
                      <a:lvl8pPr marL="3200400" algn="l" defTabSz="457200" rtl="0" eaLnBrk="1" latinLnBrk="0" hangingPunct="1">
                        <a:defRPr sz="1800" b="1" kern="1200">
                          <a:solidFill>
                            <a:schemeClr val="lt1"/>
                          </a:solidFill>
                          <a:latin typeface="Georgia"/>
                        </a:defRPr>
                      </a:lvl8pPr>
                      <a:lvl9pPr marL="3657600" algn="l" defTabSz="457200" rtl="0" eaLnBrk="1" latinLnBrk="0" hangingPunct="1">
                        <a:defRPr sz="1800" b="1" kern="1200">
                          <a:solidFill>
                            <a:schemeClr val="lt1"/>
                          </a:solidFill>
                          <a:latin typeface="Georgia"/>
                        </a:defRPr>
                      </a:lvl9pPr>
                    </a:lstStyle>
                    <a:p>
                      <a:endParaRPr lang="en-US" sz="1400" b="1" kern="1200" dirty="0">
                        <a:solidFill>
                          <a:schemeClr val="dk1"/>
                        </a:solidFill>
                        <a:latin typeface="+mn-lt"/>
                        <a:ea typeface="+mn-ea"/>
                        <a:cs typeface="+mn-cs"/>
                      </a:endParaRPr>
                    </a:p>
                  </a:txBody>
                  <a:tcPr anchor="b">
                    <a:lnL w="1270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b="1" kern="1200">
                          <a:solidFill>
                            <a:schemeClr val="lt1"/>
                          </a:solidFill>
                          <a:latin typeface="Georgia"/>
                        </a:defRPr>
                      </a:lvl1pPr>
                      <a:lvl2pPr marL="457200" algn="l" defTabSz="457200" rtl="0" eaLnBrk="1" latinLnBrk="0" hangingPunct="1">
                        <a:defRPr sz="1800" b="1" kern="1200">
                          <a:solidFill>
                            <a:schemeClr val="lt1"/>
                          </a:solidFill>
                          <a:latin typeface="Georgia"/>
                        </a:defRPr>
                      </a:lvl2pPr>
                      <a:lvl3pPr marL="914400" algn="l" defTabSz="457200" rtl="0" eaLnBrk="1" latinLnBrk="0" hangingPunct="1">
                        <a:defRPr sz="1800" b="1" kern="1200">
                          <a:solidFill>
                            <a:schemeClr val="lt1"/>
                          </a:solidFill>
                          <a:latin typeface="Georgia"/>
                        </a:defRPr>
                      </a:lvl3pPr>
                      <a:lvl4pPr marL="1371600" algn="l" defTabSz="457200" rtl="0" eaLnBrk="1" latinLnBrk="0" hangingPunct="1">
                        <a:defRPr sz="1800" b="1" kern="1200">
                          <a:solidFill>
                            <a:schemeClr val="lt1"/>
                          </a:solidFill>
                          <a:latin typeface="Georgia"/>
                        </a:defRPr>
                      </a:lvl4pPr>
                      <a:lvl5pPr marL="1828800" algn="l" defTabSz="457200" rtl="0" eaLnBrk="1" latinLnBrk="0" hangingPunct="1">
                        <a:defRPr sz="1800" b="1" kern="1200">
                          <a:solidFill>
                            <a:schemeClr val="lt1"/>
                          </a:solidFill>
                          <a:latin typeface="Georgia"/>
                        </a:defRPr>
                      </a:lvl5pPr>
                      <a:lvl6pPr marL="2286000" algn="l" defTabSz="457200" rtl="0" eaLnBrk="1" latinLnBrk="0" hangingPunct="1">
                        <a:defRPr sz="1800" b="1" kern="1200">
                          <a:solidFill>
                            <a:schemeClr val="lt1"/>
                          </a:solidFill>
                          <a:latin typeface="Georgia"/>
                        </a:defRPr>
                      </a:lvl6pPr>
                      <a:lvl7pPr marL="2743200" algn="l" defTabSz="457200" rtl="0" eaLnBrk="1" latinLnBrk="0" hangingPunct="1">
                        <a:defRPr sz="1800" b="1" kern="1200">
                          <a:solidFill>
                            <a:schemeClr val="lt1"/>
                          </a:solidFill>
                          <a:latin typeface="Georgia"/>
                        </a:defRPr>
                      </a:lvl7pPr>
                      <a:lvl8pPr marL="3200400" algn="l" defTabSz="457200" rtl="0" eaLnBrk="1" latinLnBrk="0" hangingPunct="1">
                        <a:defRPr sz="1800" b="1" kern="1200">
                          <a:solidFill>
                            <a:schemeClr val="lt1"/>
                          </a:solidFill>
                          <a:latin typeface="Georgia"/>
                        </a:defRPr>
                      </a:lvl8pPr>
                      <a:lvl9pPr marL="3657600" algn="l" defTabSz="457200" rtl="0" eaLnBrk="1" latinLnBrk="0" hangingPunct="1">
                        <a:defRPr sz="1800" b="1" kern="1200">
                          <a:solidFill>
                            <a:schemeClr val="lt1"/>
                          </a:solidFill>
                          <a:latin typeface="Georgia"/>
                        </a:defRPr>
                      </a:lvl9pPr>
                    </a:lstStyle>
                    <a:p>
                      <a:pPr algn="ctr"/>
                      <a:endParaRPr lang="en-US" sz="1400" b="1" kern="1200" dirty="0">
                        <a:solidFill>
                          <a:schemeClr val="accent4"/>
                        </a:solidFill>
                        <a:latin typeface="+mj-lt"/>
                        <a:ea typeface="+mn-ea"/>
                        <a:cs typeface="+mn-cs"/>
                      </a:endParaRPr>
                    </a:p>
                    <a:p>
                      <a:pPr algn="ctr"/>
                      <a:r>
                        <a:rPr lang="en-US" sz="1400" b="1" kern="1200" dirty="0">
                          <a:solidFill>
                            <a:schemeClr val="accent4"/>
                          </a:solidFill>
                          <a:latin typeface="+mj-lt"/>
                          <a:ea typeface="+mn-ea"/>
                          <a:cs typeface="+mn-cs"/>
                        </a:rPr>
                        <a:t>Executive Function</a:t>
                      </a:r>
                    </a:p>
                    <a:p>
                      <a:pPr algn="ctr"/>
                      <a:r>
                        <a:rPr lang="en-US" sz="1000" b="0" i="1" dirty="0">
                          <a:solidFill>
                            <a:schemeClr val="tx1"/>
                          </a:solidFill>
                          <a:latin typeface="+mj-lt"/>
                        </a:rPr>
                        <a:t>Self-control, </a:t>
                      </a:r>
                    </a:p>
                    <a:p>
                      <a:pPr algn="ctr"/>
                      <a:r>
                        <a:rPr lang="en-US" sz="1000" b="0" i="1" dirty="0">
                          <a:solidFill>
                            <a:schemeClr val="tx1"/>
                          </a:solidFill>
                          <a:latin typeface="+mj-lt"/>
                        </a:rPr>
                        <a:t>planning, problem solving</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457200" rtl="0" eaLnBrk="1" latinLnBrk="0" hangingPunct="1">
                        <a:defRPr sz="1800" b="1" kern="1200">
                          <a:solidFill>
                            <a:schemeClr val="lt1"/>
                          </a:solidFill>
                          <a:latin typeface="Georgia"/>
                        </a:defRPr>
                      </a:lvl1pPr>
                      <a:lvl2pPr marL="457200" algn="l" defTabSz="457200" rtl="0" eaLnBrk="1" latinLnBrk="0" hangingPunct="1">
                        <a:defRPr sz="1800" b="1" kern="1200">
                          <a:solidFill>
                            <a:schemeClr val="lt1"/>
                          </a:solidFill>
                          <a:latin typeface="Georgia"/>
                        </a:defRPr>
                      </a:lvl2pPr>
                      <a:lvl3pPr marL="914400" algn="l" defTabSz="457200" rtl="0" eaLnBrk="1" latinLnBrk="0" hangingPunct="1">
                        <a:defRPr sz="1800" b="1" kern="1200">
                          <a:solidFill>
                            <a:schemeClr val="lt1"/>
                          </a:solidFill>
                          <a:latin typeface="Georgia"/>
                        </a:defRPr>
                      </a:lvl3pPr>
                      <a:lvl4pPr marL="1371600" algn="l" defTabSz="457200" rtl="0" eaLnBrk="1" latinLnBrk="0" hangingPunct="1">
                        <a:defRPr sz="1800" b="1" kern="1200">
                          <a:solidFill>
                            <a:schemeClr val="lt1"/>
                          </a:solidFill>
                          <a:latin typeface="Georgia"/>
                        </a:defRPr>
                      </a:lvl4pPr>
                      <a:lvl5pPr marL="1828800" algn="l" defTabSz="457200" rtl="0" eaLnBrk="1" latinLnBrk="0" hangingPunct="1">
                        <a:defRPr sz="1800" b="1" kern="1200">
                          <a:solidFill>
                            <a:schemeClr val="lt1"/>
                          </a:solidFill>
                          <a:latin typeface="Georgia"/>
                        </a:defRPr>
                      </a:lvl5pPr>
                      <a:lvl6pPr marL="2286000" algn="l" defTabSz="457200" rtl="0" eaLnBrk="1" latinLnBrk="0" hangingPunct="1">
                        <a:defRPr sz="1800" b="1" kern="1200">
                          <a:solidFill>
                            <a:schemeClr val="lt1"/>
                          </a:solidFill>
                          <a:latin typeface="Georgia"/>
                        </a:defRPr>
                      </a:lvl6pPr>
                      <a:lvl7pPr marL="2743200" algn="l" defTabSz="457200" rtl="0" eaLnBrk="1" latinLnBrk="0" hangingPunct="1">
                        <a:defRPr sz="1800" b="1" kern="1200">
                          <a:solidFill>
                            <a:schemeClr val="lt1"/>
                          </a:solidFill>
                          <a:latin typeface="Georgia"/>
                        </a:defRPr>
                      </a:lvl7pPr>
                      <a:lvl8pPr marL="3200400" algn="l" defTabSz="457200" rtl="0" eaLnBrk="1" latinLnBrk="0" hangingPunct="1">
                        <a:defRPr sz="1800" b="1" kern="1200">
                          <a:solidFill>
                            <a:schemeClr val="lt1"/>
                          </a:solidFill>
                          <a:latin typeface="Georgia"/>
                        </a:defRPr>
                      </a:lvl8pPr>
                      <a:lvl9pPr marL="3657600" algn="l" defTabSz="457200" rtl="0" eaLnBrk="1" latinLnBrk="0" hangingPunct="1">
                        <a:defRPr sz="1800" b="1" kern="1200">
                          <a:solidFill>
                            <a:schemeClr val="lt1"/>
                          </a:solidFill>
                          <a:latin typeface="Georgia"/>
                        </a:defRPr>
                      </a:lvl9pPr>
                    </a:lstStyle>
                    <a:p>
                      <a:pPr marL="0" algn="ctr" defTabSz="457200" rtl="0" eaLnBrk="1" latinLnBrk="0" hangingPunct="1"/>
                      <a:endParaRPr lang="en-US" sz="1400" b="1" kern="1200" dirty="0">
                        <a:solidFill>
                          <a:schemeClr val="accent4"/>
                        </a:solidFill>
                        <a:latin typeface="+mj-lt"/>
                        <a:ea typeface="+mn-ea"/>
                        <a:cs typeface="+mn-cs"/>
                      </a:endParaRPr>
                    </a:p>
                    <a:p>
                      <a:pPr marL="0" algn="ctr" defTabSz="457200" rtl="0" eaLnBrk="1" latinLnBrk="0" hangingPunct="1"/>
                      <a:r>
                        <a:rPr lang="en-US" sz="1400" b="1" kern="1200" dirty="0">
                          <a:solidFill>
                            <a:schemeClr val="accent4"/>
                          </a:solidFill>
                          <a:latin typeface="+mj-lt"/>
                          <a:ea typeface="+mn-ea"/>
                          <a:cs typeface="+mn-cs"/>
                        </a:rPr>
                        <a:t>Financial Habits  and Norms</a:t>
                      </a:r>
                    </a:p>
                    <a:p>
                      <a:pPr marL="0" algn="ctr" defTabSz="457200" rtl="0" eaLnBrk="1" latinLnBrk="0" hangingPunct="1"/>
                      <a:r>
                        <a:rPr lang="en-US" sz="1000" b="0" i="1" kern="1200" dirty="0">
                          <a:solidFill>
                            <a:schemeClr val="tx1"/>
                          </a:solidFill>
                          <a:latin typeface="+mj-lt"/>
                          <a:ea typeface="+mn-ea"/>
                          <a:cs typeface="+mn-cs"/>
                        </a:rPr>
                        <a:t>Healthy money habits, norms, </a:t>
                      </a:r>
                    </a:p>
                    <a:p>
                      <a:pPr marL="0" algn="ctr" defTabSz="457200" rtl="0" eaLnBrk="1" latinLnBrk="0" hangingPunct="1"/>
                      <a:r>
                        <a:rPr lang="en-US" sz="1000" b="0" i="1" kern="1200" dirty="0">
                          <a:solidFill>
                            <a:schemeClr val="tx1"/>
                          </a:solidFill>
                          <a:latin typeface="+mj-lt"/>
                          <a:ea typeface="+mn-ea"/>
                          <a:cs typeface="+mn-cs"/>
                        </a:rPr>
                        <a:t>rules of thumb</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457200" rtl="0" eaLnBrk="1" latinLnBrk="0" hangingPunct="1">
                        <a:defRPr sz="1800" b="1" kern="1200">
                          <a:solidFill>
                            <a:schemeClr val="lt1"/>
                          </a:solidFill>
                          <a:latin typeface="Georgia"/>
                        </a:defRPr>
                      </a:lvl1pPr>
                      <a:lvl2pPr marL="457200" algn="l" defTabSz="457200" rtl="0" eaLnBrk="1" latinLnBrk="0" hangingPunct="1">
                        <a:defRPr sz="1800" b="1" kern="1200">
                          <a:solidFill>
                            <a:schemeClr val="lt1"/>
                          </a:solidFill>
                          <a:latin typeface="Georgia"/>
                        </a:defRPr>
                      </a:lvl2pPr>
                      <a:lvl3pPr marL="914400" algn="l" defTabSz="457200" rtl="0" eaLnBrk="1" latinLnBrk="0" hangingPunct="1">
                        <a:defRPr sz="1800" b="1" kern="1200">
                          <a:solidFill>
                            <a:schemeClr val="lt1"/>
                          </a:solidFill>
                          <a:latin typeface="Georgia"/>
                        </a:defRPr>
                      </a:lvl3pPr>
                      <a:lvl4pPr marL="1371600" algn="l" defTabSz="457200" rtl="0" eaLnBrk="1" latinLnBrk="0" hangingPunct="1">
                        <a:defRPr sz="1800" b="1" kern="1200">
                          <a:solidFill>
                            <a:schemeClr val="lt1"/>
                          </a:solidFill>
                          <a:latin typeface="Georgia"/>
                        </a:defRPr>
                      </a:lvl4pPr>
                      <a:lvl5pPr marL="1828800" algn="l" defTabSz="457200" rtl="0" eaLnBrk="1" latinLnBrk="0" hangingPunct="1">
                        <a:defRPr sz="1800" b="1" kern="1200">
                          <a:solidFill>
                            <a:schemeClr val="lt1"/>
                          </a:solidFill>
                          <a:latin typeface="Georgia"/>
                        </a:defRPr>
                      </a:lvl5pPr>
                      <a:lvl6pPr marL="2286000" algn="l" defTabSz="457200" rtl="0" eaLnBrk="1" latinLnBrk="0" hangingPunct="1">
                        <a:defRPr sz="1800" b="1" kern="1200">
                          <a:solidFill>
                            <a:schemeClr val="lt1"/>
                          </a:solidFill>
                          <a:latin typeface="Georgia"/>
                        </a:defRPr>
                      </a:lvl6pPr>
                      <a:lvl7pPr marL="2743200" algn="l" defTabSz="457200" rtl="0" eaLnBrk="1" latinLnBrk="0" hangingPunct="1">
                        <a:defRPr sz="1800" b="1" kern="1200">
                          <a:solidFill>
                            <a:schemeClr val="lt1"/>
                          </a:solidFill>
                          <a:latin typeface="Georgia"/>
                        </a:defRPr>
                      </a:lvl7pPr>
                      <a:lvl8pPr marL="3200400" algn="l" defTabSz="457200" rtl="0" eaLnBrk="1" latinLnBrk="0" hangingPunct="1">
                        <a:defRPr sz="1800" b="1" kern="1200">
                          <a:solidFill>
                            <a:schemeClr val="lt1"/>
                          </a:solidFill>
                          <a:latin typeface="Georgia"/>
                        </a:defRPr>
                      </a:lvl8pPr>
                      <a:lvl9pPr marL="3657600" algn="l" defTabSz="457200" rtl="0" eaLnBrk="1" latinLnBrk="0" hangingPunct="1">
                        <a:defRPr sz="1800" b="1" kern="1200">
                          <a:solidFill>
                            <a:schemeClr val="lt1"/>
                          </a:solidFill>
                          <a:latin typeface="Georgia"/>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400" b="1" kern="1200" dirty="0">
                        <a:solidFill>
                          <a:schemeClr val="accent4"/>
                        </a:solidFill>
                        <a:latin typeface="+mj-lt"/>
                        <a:ea typeface="+mn-ea"/>
                        <a:cs typeface="+mn-cs"/>
                      </a:endParaRPr>
                    </a:p>
                    <a:p>
                      <a:pPr marL="0" marR="0" indent="0" algn="ctr"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accent4"/>
                          </a:solidFill>
                          <a:latin typeface="+mj-lt"/>
                          <a:ea typeface="+mn-ea"/>
                          <a:cs typeface="+mn-cs"/>
                        </a:rPr>
                        <a:t>Financial Knowledge</a:t>
                      </a:r>
                      <a:r>
                        <a:rPr lang="en-US" sz="1200" b="1" kern="1200" baseline="0" dirty="0">
                          <a:solidFill>
                            <a:schemeClr val="accent4"/>
                          </a:solidFill>
                          <a:latin typeface="+mj-lt"/>
                          <a:ea typeface="+mn-ea"/>
                          <a:cs typeface="+mn-cs"/>
                        </a:rPr>
                        <a:t> </a:t>
                      </a:r>
                      <a:r>
                        <a:rPr lang="en-US" sz="1200" b="1" kern="1200" dirty="0">
                          <a:solidFill>
                            <a:schemeClr val="accent4"/>
                          </a:solidFill>
                          <a:latin typeface="+mj-lt"/>
                          <a:ea typeface="+mn-ea"/>
                          <a:cs typeface="+mn-cs"/>
                        </a:rPr>
                        <a:t>&amp; Decision Making Skills</a:t>
                      </a:r>
                    </a:p>
                    <a:p>
                      <a:pPr marL="0" marR="0" indent="0" algn="ctr" defTabSz="457200" rtl="0" eaLnBrk="1" fontAlgn="auto" latinLnBrk="0" hangingPunct="1">
                        <a:lnSpc>
                          <a:spcPct val="100000"/>
                        </a:lnSpc>
                        <a:spcBef>
                          <a:spcPts val="0"/>
                        </a:spcBef>
                        <a:spcAft>
                          <a:spcPts val="0"/>
                        </a:spcAft>
                        <a:buClrTx/>
                        <a:buSzTx/>
                        <a:buFontTx/>
                        <a:buNone/>
                        <a:tabLst/>
                        <a:defRPr/>
                      </a:pPr>
                      <a:r>
                        <a:rPr lang="en-US" sz="1000" b="0" i="1" kern="1200" dirty="0">
                          <a:solidFill>
                            <a:schemeClr val="tx1"/>
                          </a:solidFill>
                          <a:latin typeface="+mj-lt"/>
                          <a:ea typeface="+mn-ea"/>
                          <a:cs typeface="+mn-cs"/>
                        </a:rPr>
                        <a:t>Factual knowledge, research and analysis skills</a:t>
                      </a:r>
                    </a:p>
                  </a:txBody>
                  <a:tcPr anchor="ctr">
                    <a:lnL w="1905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10000"/>
                  </a:ext>
                </a:extLst>
              </a:tr>
              <a:tr h="864973">
                <a:tc>
                  <a:txBody>
                    <a:bodyPr/>
                    <a:lstStyle>
                      <a:lvl1pPr marL="0" algn="l" defTabSz="457200" rtl="0" eaLnBrk="1" latinLnBrk="0" hangingPunct="1">
                        <a:defRPr sz="1800" kern="1200">
                          <a:solidFill>
                            <a:schemeClr val="dk1"/>
                          </a:solidFill>
                          <a:latin typeface="Georgia"/>
                        </a:defRPr>
                      </a:lvl1pPr>
                      <a:lvl2pPr marL="457200" algn="l" defTabSz="457200" rtl="0" eaLnBrk="1" latinLnBrk="0" hangingPunct="1">
                        <a:defRPr sz="1800" kern="1200">
                          <a:solidFill>
                            <a:schemeClr val="dk1"/>
                          </a:solidFill>
                          <a:latin typeface="Georgia"/>
                        </a:defRPr>
                      </a:lvl2pPr>
                      <a:lvl3pPr marL="914400" algn="l" defTabSz="457200" rtl="0" eaLnBrk="1" latinLnBrk="0" hangingPunct="1">
                        <a:defRPr sz="1800" kern="1200">
                          <a:solidFill>
                            <a:schemeClr val="dk1"/>
                          </a:solidFill>
                          <a:latin typeface="Georgia"/>
                        </a:defRPr>
                      </a:lvl3pPr>
                      <a:lvl4pPr marL="1371600" algn="l" defTabSz="457200" rtl="0" eaLnBrk="1" latinLnBrk="0" hangingPunct="1">
                        <a:defRPr sz="1800" kern="1200">
                          <a:solidFill>
                            <a:schemeClr val="dk1"/>
                          </a:solidFill>
                          <a:latin typeface="Georgia"/>
                        </a:defRPr>
                      </a:lvl4pPr>
                      <a:lvl5pPr marL="1828800" algn="l" defTabSz="457200" rtl="0" eaLnBrk="1" latinLnBrk="0" hangingPunct="1">
                        <a:defRPr sz="1800" kern="1200">
                          <a:solidFill>
                            <a:schemeClr val="dk1"/>
                          </a:solidFill>
                          <a:latin typeface="Georgia"/>
                        </a:defRPr>
                      </a:lvl5pPr>
                      <a:lvl6pPr marL="2286000" algn="l" defTabSz="457200" rtl="0" eaLnBrk="1" latinLnBrk="0" hangingPunct="1">
                        <a:defRPr sz="1800" kern="1200">
                          <a:solidFill>
                            <a:schemeClr val="dk1"/>
                          </a:solidFill>
                          <a:latin typeface="Georgia"/>
                        </a:defRPr>
                      </a:lvl6pPr>
                      <a:lvl7pPr marL="2743200" algn="l" defTabSz="457200" rtl="0" eaLnBrk="1" latinLnBrk="0" hangingPunct="1">
                        <a:defRPr sz="1800" kern="1200">
                          <a:solidFill>
                            <a:schemeClr val="dk1"/>
                          </a:solidFill>
                          <a:latin typeface="Georgia"/>
                        </a:defRPr>
                      </a:lvl7pPr>
                      <a:lvl8pPr marL="3200400" algn="l" defTabSz="457200" rtl="0" eaLnBrk="1" latinLnBrk="0" hangingPunct="1">
                        <a:defRPr sz="1800" kern="1200">
                          <a:solidFill>
                            <a:schemeClr val="dk1"/>
                          </a:solidFill>
                          <a:latin typeface="Georgia"/>
                        </a:defRPr>
                      </a:lvl8pPr>
                      <a:lvl9pPr marL="3657600" algn="l" defTabSz="457200" rtl="0" eaLnBrk="1" latinLnBrk="0" hangingPunct="1">
                        <a:defRPr sz="1800" kern="1200">
                          <a:solidFill>
                            <a:schemeClr val="dk1"/>
                          </a:solidFill>
                          <a:latin typeface="Georgia"/>
                        </a:defRPr>
                      </a:lvl9pPr>
                    </a:lstStyle>
                    <a:p>
                      <a:pPr marL="0" marR="0" indent="0" algn="ctr"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b="1" kern="1200" dirty="0">
                          <a:solidFill>
                            <a:schemeClr val="accent4"/>
                          </a:solidFill>
                          <a:latin typeface="+mj-lt"/>
                          <a:ea typeface="+mn-ea"/>
                          <a:cs typeface="+mn-cs"/>
                        </a:rPr>
                        <a:t>Early Childhood </a:t>
                      </a:r>
                    </a:p>
                    <a:p>
                      <a:pPr marL="0" marR="0" indent="0" algn="ctr"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000" b="1" kern="1200" dirty="0">
                          <a:solidFill>
                            <a:schemeClr val="accent4"/>
                          </a:solidFill>
                          <a:latin typeface="+mj-lt"/>
                          <a:ea typeface="+mn-ea"/>
                          <a:cs typeface="+mn-cs"/>
                        </a:rPr>
                        <a:t>(begins</a:t>
                      </a:r>
                      <a:r>
                        <a:rPr lang="en-US" sz="1000" b="1" kern="1200" baseline="0" dirty="0">
                          <a:solidFill>
                            <a:schemeClr val="accent4"/>
                          </a:solidFill>
                          <a:latin typeface="+mj-lt"/>
                          <a:ea typeface="+mn-ea"/>
                          <a:cs typeface="+mn-cs"/>
                        </a:rPr>
                        <a:t> to develop </a:t>
                      </a:r>
                      <a:r>
                        <a:rPr lang="en-US" sz="1000" b="1" kern="1200" dirty="0">
                          <a:solidFill>
                            <a:schemeClr val="accent4"/>
                          </a:solidFill>
                          <a:latin typeface="+mj-lt"/>
                          <a:ea typeface="+mn-ea"/>
                          <a:cs typeface="+mn-cs"/>
                        </a:rPr>
                        <a:t>ages 3-5)</a:t>
                      </a:r>
                    </a:p>
                  </a:txBody>
                  <a:tcPr anchor="ctr">
                    <a:lnL w="1270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457200" rtl="0" eaLnBrk="1" latinLnBrk="0" hangingPunct="1">
                        <a:defRPr sz="1800" kern="1200">
                          <a:solidFill>
                            <a:schemeClr val="dk1"/>
                          </a:solidFill>
                          <a:latin typeface="Georgia"/>
                        </a:defRPr>
                      </a:lvl1pPr>
                      <a:lvl2pPr marL="457200" algn="l" defTabSz="457200" rtl="0" eaLnBrk="1" latinLnBrk="0" hangingPunct="1">
                        <a:defRPr sz="1800" kern="1200">
                          <a:solidFill>
                            <a:schemeClr val="dk1"/>
                          </a:solidFill>
                          <a:latin typeface="Georgia"/>
                        </a:defRPr>
                      </a:lvl2pPr>
                      <a:lvl3pPr marL="914400" algn="l" defTabSz="457200" rtl="0" eaLnBrk="1" latinLnBrk="0" hangingPunct="1">
                        <a:defRPr sz="1800" kern="1200">
                          <a:solidFill>
                            <a:schemeClr val="dk1"/>
                          </a:solidFill>
                          <a:latin typeface="Georgia"/>
                        </a:defRPr>
                      </a:lvl3pPr>
                      <a:lvl4pPr marL="1371600" algn="l" defTabSz="457200" rtl="0" eaLnBrk="1" latinLnBrk="0" hangingPunct="1">
                        <a:defRPr sz="1800" kern="1200">
                          <a:solidFill>
                            <a:schemeClr val="dk1"/>
                          </a:solidFill>
                          <a:latin typeface="Georgia"/>
                        </a:defRPr>
                      </a:lvl4pPr>
                      <a:lvl5pPr marL="1828800" algn="l" defTabSz="457200" rtl="0" eaLnBrk="1" latinLnBrk="0" hangingPunct="1">
                        <a:defRPr sz="1800" kern="1200">
                          <a:solidFill>
                            <a:schemeClr val="dk1"/>
                          </a:solidFill>
                          <a:latin typeface="Georgia"/>
                        </a:defRPr>
                      </a:lvl5pPr>
                      <a:lvl6pPr marL="2286000" algn="l" defTabSz="457200" rtl="0" eaLnBrk="1" latinLnBrk="0" hangingPunct="1">
                        <a:defRPr sz="1800" kern="1200">
                          <a:solidFill>
                            <a:schemeClr val="dk1"/>
                          </a:solidFill>
                          <a:latin typeface="Georgia"/>
                        </a:defRPr>
                      </a:lvl6pPr>
                      <a:lvl7pPr marL="2743200" algn="l" defTabSz="457200" rtl="0" eaLnBrk="1" latinLnBrk="0" hangingPunct="1">
                        <a:defRPr sz="1800" kern="1200">
                          <a:solidFill>
                            <a:schemeClr val="dk1"/>
                          </a:solidFill>
                          <a:latin typeface="Georgia"/>
                        </a:defRPr>
                      </a:lvl7pPr>
                      <a:lvl8pPr marL="3200400" algn="l" defTabSz="457200" rtl="0" eaLnBrk="1" latinLnBrk="0" hangingPunct="1">
                        <a:defRPr sz="1800" kern="1200">
                          <a:solidFill>
                            <a:schemeClr val="dk1"/>
                          </a:solidFill>
                          <a:latin typeface="Georgia"/>
                        </a:defRPr>
                      </a:lvl8pPr>
                      <a:lvl9pPr marL="3657600" algn="l" defTabSz="457200" rtl="0" eaLnBrk="1" latinLnBrk="0" hangingPunct="1">
                        <a:defRPr sz="1800" kern="1200">
                          <a:solidFill>
                            <a:schemeClr val="dk1"/>
                          </a:solidFill>
                          <a:latin typeface="Georgia"/>
                        </a:defRPr>
                      </a:lvl9pPr>
                    </a:lstStyle>
                    <a:p>
                      <a:endParaRPr lang="en-US" dirty="0">
                        <a:latin typeface="+mj-lt"/>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Georgia"/>
                        </a:defRPr>
                      </a:lvl1pPr>
                      <a:lvl2pPr marL="457200" algn="l" defTabSz="457200" rtl="0" eaLnBrk="1" latinLnBrk="0" hangingPunct="1">
                        <a:defRPr sz="1800" kern="1200">
                          <a:solidFill>
                            <a:schemeClr val="dk1"/>
                          </a:solidFill>
                          <a:latin typeface="Georgia"/>
                        </a:defRPr>
                      </a:lvl2pPr>
                      <a:lvl3pPr marL="914400" algn="l" defTabSz="457200" rtl="0" eaLnBrk="1" latinLnBrk="0" hangingPunct="1">
                        <a:defRPr sz="1800" kern="1200">
                          <a:solidFill>
                            <a:schemeClr val="dk1"/>
                          </a:solidFill>
                          <a:latin typeface="Georgia"/>
                        </a:defRPr>
                      </a:lvl3pPr>
                      <a:lvl4pPr marL="1371600" algn="l" defTabSz="457200" rtl="0" eaLnBrk="1" latinLnBrk="0" hangingPunct="1">
                        <a:defRPr sz="1800" kern="1200">
                          <a:solidFill>
                            <a:schemeClr val="dk1"/>
                          </a:solidFill>
                          <a:latin typeface="Georgia"/>
                        </a:defRPr>
                      </a:lvl4pPr>
                      <a:lvl5pPr marL="1828800" algn="l" defTabSz="457200" rtl="0" eaLnBrk="1" latinLnBrk="0" hangingPunct="1">
                        <a:defRPr sz="1800" kern="1200">
                          <a:solidFill>
                            <a:schemeClr val="dk1"/>
                          </a:solidFill>
                          <a:latin typeface="Georgia"/>
                        </a:defRPr>
                      </a:lvl5pPr>
                      <a:lvl6pPr marL="2286000" algn="l" defTabSz="457200" rtl="0" eaLnBrk="1" latinLnBrk="0" hangingPunct="1">
                        <a:defRPr sz="1800" kern="1200">
                          <a:solidFill>
                            <a:schemeClr val="dk1"/>
                          </a:solidFill>
                          <a:latin typeface="Georgia"/>
                        </a:defRPr>
                      </a:lvl6pPr>
                      <a:lvl7pPr marL="2743200" algn="l" defTabSz="457200" rtl="0" eaLnBrk="1" latinLnBrk="0" hangingPunct="1">
                        <a:defRPr sz="1800" kern="1200">
                          <a:solidFill>
                            <a:schemeClr val="dk1"/>
                          </a:solidFill>
                          <a:latin typeface="Georgia"/>
                        </a:defRPr>
                      </a:lvl7pPr>
                      <a:lvl8pPr marL="3200400" algn="l" defTabSz="457200" rtl="0" eaLnBrk="1" latinLnBrk="0" hangingPunct="1">
                        <a:defRPr sz="1800" kern="1200">
                          <a:solidFill>
                            <a:schemeClr val="dk1"/>
                          </a:solidFill>
                          <a:latin typeface="Georgia"/>
                        </a:defRPr>
                      </a:lvl8pPr>
                      <a:lvl9pPr marL="3657600" algn="l" defTabSz="457200" rtl="0" eaLnBrk="1" latinLnBrk="0" hangingPunct="1">
                        <a:defRPr sz="1800" kern="1200">
                          <a:solidFill>
                            <a:schemeClr val="dk1"/>
                          </a:solidFill>
                          <a:latin typeface="Georgia"/>
                        </a:defRPr>
                      </a:lvl9pPr>
                    </a:lstStyle>
                    <a:p>
                      <a:endParaRPr lang="en-US" sz="2000" dirty="0">
                        <a:latin typeface="+mj-lt"/>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Georgia"/>
                        </a:defRPr>
                      </a:lvl1pPr>
                      <a:lvl2pPr marL="457200" algn="l" defTabSz="457200" rtl="0" eaLnBrk="1" latinLnBrk="0" hangingPunct="1">
                        <a:defRPr sz="1800" kern="1200">
                          <a:solidFill>
                            <a:schemeClr val="dk1"/>
                          </a:solidFill>
                          <a:latin typeface="Georgia"/>
                        </a:defRPr>
                      </a:lvl2pPr>
                      <a:lvl3pPr marL="914400" algn="l" defTabSz="457200" rtl="0" eaLnBrk="1" latinLnBrk="0" hangingPunct="1">
                        <a:defRPr sz="1800" kern="1200">
                          <a:solidFill>
                            <a:schemeClr val="dk1"/>
                          </a:solidFill>
                          <a:latin typeface="Georgia"/>
                        </a:defRPr>
                      </a:lvl3pPr>
                      <a:lvl4pPr marL="1371600" algn="l" defTabSz="457200" rtl="0" eaLnBrk="1" latinLnBrk="0" hangingPunct="1">
                        <a:defRPr sz="1800" kern="1200">
                          <a:solidFill>
                            <a:schemeClr val="dk1"/>
                          </a:solidFill>
                          <a:latin typeface="Georgia"/>
                        </a:defRPr>
                      </a:lvl4pPr>
                      <a:lvl5pPr marL="1828800" algn="l" defTabSz="457200" rtl="0" eaLnBrk="1" latinLnBrk="0" hangingPunct="1">
                        <a:defRPr sz="1800" kern="1200">
                          <a:solidFill>
                            <a:schemeClr val="dk1"/>
                          </a:solidFill>
                          <a:latin typeface="Georgia"/>
                        </a:defRPr>
                      </a:lvl5pPr>
                      <a:lvl6pPr marL="2286000" algn="l" defTabSz="457200" rtl="0" eaLnBrk="1" latinLnBrk="0" hangingPunct="1">
                        <a:defRPr sz="1800" kern="1200">
                          <a:solidFill>
                            <a:schemeClr val="dk1"/>
                          </a:solidFill>
                          <a:latin typeface="Georgia"/>
                        </a:defRPr>
                      </a:lvl6pPr>
                      <a:lvl7pPr marL="2743200" algn="l" defTabSz="457200" rtl="0" eaLnBrk="1" latinLnBrk="0" hangingPunct="1">
                        <a:defRPr sz="1800" kern="1200">
                          <a:solidFill>
                            <a:schemeClr val="dk1"/>
                          </a:solidFill>
                          <a:latin typeface="Georgia"/>
                        </a:defRPr>
                      </a:lvl7pPr>
                      <a:lvl8pPr marL="3200400" algn="l" defTabSz="457200" rtl="0" eaLnBrk="1" latinLnBrk="0" hangingPunct="1">
                        <a:defRPr sz="1800" kern="1200">
                          <a:solidFill>
                            <a:schemeClr val="dk1"/>
                          </a:solidFill>
                          <a:latin typeface="Georgia"/>
                        </a:defRPr>
                      </a:lvl8pPr>
                      <a:lvl9pPr marL="3657600" algn="l" defTabSz="457200" rtl="0" eaLnBrk="1" latinLnBrk="0" hangingPunct="1">
                        <a:defRPr sz="1800" kern="1200">
                          <a:solidFill>
                            <a:schemeClr val="dk1"/>
                          </a:solidFill>
                          <a:latin typeface="Georgia"/>
                        </a:defRPr>
                      </a:lvl9pPr>
                    </a:lstStyle>
                    <a:p>
                      <a:endParaRPr lang="en-US" sz="2000" dirty="0">
                        <a:latin typeface="+mj-lt"/>
                      </a:endParaRPr>
                    </a:p>
                  </a:txBody>
                  <a:tcPr anchor="ctr">
                    <a:lnL w="1905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1066800">
                <a:tc>
                  <a:txBody>
                    <a:bodyPr/>
                    <a:lstStyle>
                      <a:lvl1pPr marL="0" algn="l" defTabSz="457200" rtl="0" eaLnBrk="1" latinLnBrk="0" hangingPunct="1">
                        <a:defRPr sz="1800" kern="1200">
                          <a:solidFill>
                            <a:schemeClr val="dk1"/>
                          </a:solidFill>
                          <a:latin typeface="Georgia"/>
                        </a:defRPr>
                      </a:lvl1pPr>
                      <a:lvl2pPr marL="457200" algn="l" defTabSz="457200" rtl="0" eaLnBrk="1" latinLnBrk="0" hangingPunct="1">
                        <a:defRPr sz="1800" kern="1200">
                          <a:solidFill>
                            <a:schemeClr val="dk1"/>
                          </a:solidFill>
                          <a:latin typeface="Georgia"/>
                        </a:defRPr>
                      </a:lvl2pPr>
                      <a:lvl3pPr marL="914400" algn="l" defTabSz="457200" rtl="0" eaLnBrk="1" latinLnBrk="0" hangingPunct="1">
                        <a:defRPr sz="1800" kern="1200">
                          <a:solidFill>
                            <a:schemeClr val="dk1"/>
                          </a:solidFill>
                          <a:latin typeface="Georgia"/>
                        </a:defRPr>
                      </a:lvl3pPr>
                      <a:lvl4pPr marL="1371600" algn="l" defTabSz="457200" rtl="0" eaLnBrk="1" latinLnBrk="0" hangingPunct="1">
                        <a:defRPr sz="1800" kern="1200">
                          <a:solidFill>
                            <a:schemeClr val="dk1"/>
                          </a:solidFill>
                          <a:latin typeface="Georgia"/>
                        </a:defRPr>
                      </a:lvl4pPr>
                      <a:lvl5pPr marL="1828800" algn="l" defTabSz="457200" rtl="0" eaLnBrk="1" latinLnBrk="0" hangingPunct="1">
                        <a:defRPr sz="1800" kern="1200">
                          <a:solidFill>
                            <a:schemeClr val="dk1"/>
                          </a:solidFill>
                          <a:latin typeface="Georgia"/>
                        </a:defRPr>
                      </a:lvl5pPr>
                      <a:lvl6pPr marL="2286000" algn="l" defTabSz="457200" rtl="0" eaLnBrk="1" latinLnBrk="0" hangingPunct="1">
                        <a:defRPr sz="1800" kern="1200">
                          <a:solidFill>
                            <a:schemeClr val="dk1"/>
                          </a:solidFill>
                          <a:latin typeface="Georgia"/>
                        </a:defRPr>
                      </a:lvl6pPr>
                      <a:lvl7pPr marL="2743200" algn="l" defTabSz="457200" rtl="0" eaLnBrk="1" latinLnBrk="0" hangingPunct="1">
                        <a:defRPr sz="1800" kern="1200">
                          <a:solidFill>
                            <a:schemeClr val="dk1"/>
                          </a:solidFill>
                          <a:latin typeface="Georgia"/>
                        </a:defRPr>
                      </a:lvl7pPr>
                      <a:lvl8pPr marL="3200400" algn="l" defTabSz="457200" rtl="0" eaLnBrk="1" latinLnBrk="0" hangingPunct="1">
                        <a:defRPr sz="1800" kern="1200">
                          <a:solidFill>
                            <a:schemeClr val="dk1"/>
                          </a:solidFill>
                          <a:latin typeface="Georgia"/>
                        </a:defRPr>
                      </a:lvl8pPr>
                      <a:lvl9pPr marL="3657600" algn="l" defTabSz="457200" rtl="0" eaLnBrk="1" latinLnBrk="0" hangingPunct="1">
                        <a:defRPr sz="1800" kern="1200">
                          <a:solidFill>
                            <a:schemeClr val="dk1"/>
                          </a:solidFill>
                          <a:latin typeface="Georgia"/>
                        </a:defRPr>
                      </a:lvl9pPr>
                    </a:lstStyle>
                    <a:p>
                      <a:pPr algn="ctr"/>
                      <a:r>
                        <a:rPr lang="en-US" sz="1400" b="1" kern="1200" dirty="0">
                          <a:solidFill>
                            <a:schemeClr val="accent4"/>
                          </a:solidFill>
                          <a:latin typeface="+mj-lt"/>
                          <a:ea typeface="+mn-ea"/>
                          <a:cs typeface="+mn-cs"/>
                        </a:rPr>
                        <a:t>Middle Childhood </a:t>
                      </a:r>
                    </a:p>
                    <a:p>
                      <a:pPr marL="0" marR="0" indent="0" algn="ctr"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000" b="1" kern="1200" dirty="0">
                          <a:solidFill>
                            <a:schemeClr val="accent4"/>
                          </a:solidFill>
                          <a:latin typeface="+mj-lt"/>
                          <a:ea typeface="+mn-ea"/>
                          <a:cs typeface="+mn-cs"/>
                        </a:rPr>
                        <a:t>(primary focus of financial development  during ages </a:t>
                      </a:r>
                      <a:br>
                        <a:rPr lang="en-US" sz="1000" b="1" kern="1200" dirty="0">
                          <a:solidFill>
                            <a:schemeClr val="accent4"/>
                          </a:solidFill>
                          <a:latin typeface="+mj-lt"/>
                          <a:ea typeface="+mn-ea"/>
                          <a:cs typeface="+mn-cs"/>
                        </a:rPr>
                      </a:br>
                      <a:r>
                        <a:rPr lang="en-US" sz="1000" b="1" kern="1200" dirty="0">
                          <a:solidFill>
                            <a:schemeClr val="accent4"/>
                          </a:solidFill>
                          <a:latin typeface="+mj-lt"/>
                          <a:ea typeface="+mn-ea"/>
                          <a:cs typeface="+mn-cs"/>
                        </a:rPr>
                        <a:t>6-12) </a:t>
                      </a:r>
                    </a:p>
                  </a:txBody>
                  <a:tcPr anchor="ctr">
                    <a:lnL w="1270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rowSpan="2">
                  <a:txBody>
                    <a:bodyPr/>
                    <a:lstStyle>
                      <a:lvl1pPr marL="0" algn="l" defTabSz="457200" rtl="0" eaLnBrk="1" latinLnBrk="0" hangingPunct="1">
                        <a:defRPr sz="1800" kern="1200">
                          <a:solidFill>
                            <a:schemeClr val="dk1"/>
                          </a:solidFill>
                          <a:latin typeface="Georgia"/>
                        </a:defRPr>
                      </a:lvl1pPr>
                      <a:lvl2pPr marL="457200" algn="l" defTabSz="457200" rtl="0" eaLnBrk="1" latinLnBrk="0" hangingPunct="1">
                        <a:defRPr sz="1800" kern="1200">
                          <a:solidFill>
                            <a:schemeClr val="dk1"/>
                          </a:solidFill>
                          <a:latin typeface="Georgia"/>
                        </a:defRPr>
                      </a:lvl2pPr>
                      <a:lvl3pPr marL="914400" algn="l" defTabSz="457200" rtl="0" eaLnBrk="1" latinLnBrk="0" hangingPunct="1">
                        <a:defRPr sz="1800" kern="1200">
                          <a:solidFill>
                            <a:schemeClr val="dk1"/>
                          </a:solidFill>
                          <a:latin typeface="Georgia"/>
                        </a:defRPr>
                      </a:lvl3pPr>
                      <a:lvl4pPr marL="1371600" algn="l" defTabSz="457200" rtl="0" eaLnBrk="1" latinLnBrk="0" hangingPunct="1">
                        <a:defRPr sz="1800" kern="1200">
                          <a:solidFill>
                            <a:schemeClr val="dk1"/>
                          </a:solidFill>
                          <a:latin typeface="Georgia"/>
                        </a:defRPr>
                      </a:lvl4pPr>
                      <a:lvl5pPr marL="1828800" algn="l" defTabSz="457200" rtl="0" eaLnBrk="1" latinLnBrk="0" hangingPunct="1">
                        <a:defRPr sz="1800" kern="1200">
                          <a:solidFill>
                            <a:schemeClr val="dk1"/>
                          </a:solidFill>
                          <a:latin typeface="Georgia"/>
                        </a:defRPr>
                      </a:lvl5pPr>
                      <a:lvl6pPr marL="2286000" algn="l" defTabSz="457200" rtl="0" eaLnBrk="1" latinLnBrk="0" hangingPunct="1">
                        <a:defRPr sz="1800" kern="1200">
                          <a:solidFill>
                            <a:schemeClr val="dk1"/>
                          </a:solidFill>
                          <a:latin typeface="Georgia"/>
                        </a:defRPr>
                      </a:lvl6pPr>
                      <a:lvl7pPr marL="2743200" algn="l" defTabSz="457200" rtl="0" eaLnBrk="1" latinLnBrk="0" hangingPunct="1">
                        <a:defRPr sz="1800" kern="1200">
                          <a:solidFill>
                            <a:schemeClr val="dk1"/>
                          </a:solidFill>
                          <a:latin typeface="Georgia"/>
                        </a:defRPr>
                      </a:lvl7pPr>
                      <a:lvl8pPr marL="3200400" algn="l" defTabSz="457200" rtl="0" eaLnBrk="1" latinLnBrk="0" hangingPunct="1">
                        <a:defRPr sz="1800" kern="1200">
                          <a:solidFill>
                            <a:schemeClr val="dk1"/>
                          </a:solidFill>
                          <a:latin typeface="Georgia"/>
                        </a:defRPr>
                      </a:lvl8pPr>
                      <a:lvl9pPr marL="3657600" algn="l" defTabSz="457200" rtl="0" eaLnBrk="1" latinLnBrk="0" hangingPunct="1">
                        <a:defRPr sz="1800" kern="1200">
                          <a:solidFill>
                            <a:schemeClr val="dk1"/>
                          </a:solidFill>
                          <a:latin typeface="Georgia"/>
                        </a:defRPr>
                      </a:lvl9pPr>
                    </a:lstStyle>
                    <a:p>
                      <a:endParaRPr lang="en-US" sz="2000" dirty="0">
                        <a:latin typeface="+mj-lt"/>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Georgia"/>
                        </a:defRPr>
                      </a:lvl1pPr>
                      <a:lvl2pPr marL="457200" algn="l" defTabSz="457200" rtl="0" eaLnBrk="1" latinLnBrk="0" hangingPunct="1">
                        <a:defRPr sz="1800" kern="1200">
                          <a:solidFill>
                            <a:schemeClr val="dk1"/>
                          </a:solidFill>
                          <a:latin typeface="Georgia"/>
                        </a:defRPr>
                      </a:lvl2pPr>
                      <a:lvl3pPr marL="914400" algn="l" defTabSz="457200" rtl="0" eaLnBrk="1" latinLnBrk="0" hangingPunct="1">
                        <a:defRPr sz="1800" kern="1200">
                          <a:solidFill>
                            <a:schemeClr val="dk1"/>
                          </a:solidFill>
                          <a:latin typeface="Georgia"/>
                        </a:defRPr>
                      </a:lvl3pPr>
                      <a:lvl4pPr marL="1371600" algn="l" defTabSz="457200" rtl="0" eaLnBrk="1" latinLnBrk="0" hangingPunct="1">
                        <a:defRPr sz="1800" kern="1200">
                          <a:solidFill>
                            <a:schemeClr val="dk1"/>
                          </a:solidFill>
                          <a:latin typeface="Georgia"/>
                        </a:defRPr>
                      </a:lvl4pPr>
                      <a:lvl5pPr marL="1828800" algn="l" defTabSz="457200" rtl="0" eaLnBrk="1" latinLnBrk="0" hangingPunct="1">
                        <a:defRPr sz="1800" kern="1200">
                          <a:solidFill>
                            <a:schemeClr val="dk1"/>
                          </a:solidFill>
                          <a:latin typeface="Georgia"/>
                        </a:defRPr>
                      </a:lvl5pPr>
                      <a:lvl6pPr marL="2286000" algn="l" defTabSz="457200" rtl="0" eaLnBrk="1" latinLnBrk="0" hangingPunct="1">
                        <a:defRPr sz="1800" kern="1200">
                          <a:solidFill>
                            <a:schemeClr val="dk1"/>
                          </a:solidFill>
                          <a:latin typeface="Georgia"/>
                        </a:defRPr>
                      </a:lvl6pPr>
                      <a:lvl7pPr marL="2743200" algn="l" defTabSz="457200" rtl="0" eaLnBrk="1" latinLnBrk="0" hangingPunct="1">
                        <a:defRPr sz="1800" kern="1200">
                          <a:solidFill>
                            <a:schemeClr val="dk1"/>
                          </a:solidFill>
                          <a:latin typeface="Georgia"/>
                        </a:defRPr>
                      </a:lvl7pPr>
                      <a:lvl8pPr marL="3200400" algn="l" defTabSz="457200" rtl="0" eaLnBrk="1" latinLnBrk="0" hangingPunct="1">
                        <a:defRPr sz="1800" kern="1200">
                          <a:solidFill>
                            <a:schemeClr val="dk1"/>
                          </a:solidFill>
                          <a:latin typeface="Georgia"/>
                        </a:defRPr>
                      </a:lvl8pPr>
                      <a:lvl9pPr marL="3657600" algn="l" defTabSz="457200" rtl="0" eaLnBrk="1" latinLnBrk="0" hangingPunct="1">
                        <a:defRPr sz="1800" kern="1200">
                          <a:solidFill>
                            <a:schemeClr val="dk1"/>
                          </a:solidFill>
                          <a:latin typeface="Georgia"/>
                        </a:defRPr>
                      </a:lvl9pPr>
                    </a:lstStyle>
                    <a:p>
                      <a:pPr marL="0" algn="ctr" defTabSz="457200" rtl="0" eaLnBrk="1" latinLnBrk="0" hangingPunct="1"/>
                      <a:endParaRPr lang="en-US" sz="6600" b="1" kern="1200" dirty="0">
                        <a:ln>
                          <a:solidFill>
                            <a:schemeClr val="tx2"/>
                          </a:solidFill>
                        </a:ln>
                        <a:solidFill>
                          <a:schemeClr val="bg1"/>
                        </a:solidFill>
                        <a:latin typeface="+mj-lt"/>
                        <a:ea typeface="+mn-ea"/>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381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Georgia"/>
                        </a:defRPr>
                      </a:lvl1pPr>
                      <a:lvl2pPr marL="457200" algn="l" defTabSz="457200" rtl="0" eaLnBrk="1" latinLnBrk="0" hangingPunct="1">
                        <a:defRPr sz="1800" kern="1200">
                          <a:solidFill>
                            <a:schemeClr val="dk1"/>
                          </a:solidFill>
                          <a:latin typeface="Georgia"/>
                        </a:defRPr>
                      </a:lvl2pPr>
                      <a:lvl3pPr marL="914400" algn="l" defTabSz="457200" rtl="0" eaLnBrk="1" latinLnBrk="0" hangingPunct="1">
                        <a:defRPr sz="1800" kern="1200">
                          <a:solidFill>
                            <a:schemeClr val="dk1"/>
                          </a:solidFill>
                          <a:latin typeface="Georgia"/>
                        </a:defRPr>
                      </a:lvl3pPr>
                      <a:lvl4pPr marL="1371600" algn="l" defTabSz="457200" rtl="0" eaLnBrk="1" latinLnBrk="0" hangingPunct="1">
                        <a:defRPr sz="1800" kern="1200">
                          <a:solidFill>
                            <a:schemeClr val="dk1"/>
                          </a:solidFill>
                          <a:latin typeface="Georgia"/>
                        </a:defRPr>
                      </a:lvl4pPr>
                      <a:lvl5pPr marL="1828800" algn="l" defTabSz="457200" rtl="0" eaLnBrk="1" latinLnBrk="0" hangingPunct="1">
                        <a:defRPr sz="1800" kern="1200">
                          <a:solidFill>
                            <a:schemeClr val="dk1"/>
                          </a:solidFill>
                          <a:latin typeface="Georgia"/>
                        </a:defRPr>
                      </a:lvl5pPr>
                      <a:lvl6pPr marL="2286000" algn="l" defTabSz="457200" rtl="0" eaLnBrk="1" latinLnBrk="0" hangingPunct="1">
                        <a:defRPr sz="1800" kern="1200">
                          <a:solidFill>
                            <a:schemeClr val="dk1"/>
                          </a:solidFill>
                          <a:latin typeface="Georgia"/>
                        </a:defRPr>
                      </a:lvl6pPr>
                      <a:lvl7pPr marL="2743200" algn="l" defTabSz="457200" rtl="0" eaLnBrk="1" latinLnBrk="0" hangingPunct="1">
                        <a:defRPr sz="1800" kern="1200">
                          <a:solidFill>
                            <a:schemeClr val="dk1"/>
                          </a:solidFill>
                          <a:latin typeface="Georgia"/>
                        </a:defRPr>
                      </a:lvl7pPr>
                      <a:lvl8pPr marL="3200400" algn="l" defTabSz="457200" rtl="0" eaLnBrk="1" latinLnBrk="0" hangingPunct="1">
                        <a:defRPr sz="1800" kern="1200">
                          <a:solidFill>
                            <a:schemeClr val="dk1"/>
                          </a:solidFill>
                          <a:latin typeface="Georgia"/>
                        </a:defRPr>
                      </a:lvl8pPr>
                      <a:lvl9pPr marL="3657600" algn="l" defTabSz="457200" rtl="0" eaLnBrk="1" latinLnBrk="0" hangingPunct="1">
                        <a:defRPr sz="1800" kern="1200">
                          <a:solidFill>
                            <a:schemeClr val="dk1"/>
                          </a:solidFill>
                          <a:latin typeface="Georgia"/>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600" dirty="0">
                        <a:latin typeface="+mj-lt"/>
                      </a:endParaRPr>
                    </a:p>
                  </a:txBody>
                  <a:tcPr anchor="ctr">
                    <a:lnL w="1905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1117031">
                <a:tc>
                  <a:txBody>
                    <a:bodyPr/>
                    <a:lstStyle/>
                    <a:p>
                      <a:pPr marL="0" marR="0" indent="0" algn="ctr"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b="1" kern="1200" dirty="0">
                          <a:solidFill>
                            <a:schemeClr val="accent4"/>
                          </a:solidFill>
                          <a:latin typeface="+mj-lt"/>
                          <a:ea typeface="+mn-ea"/>
                          <a:cs typeface="+mn-cs"/>
                        </a:rPr>
                        <a:t>Adolescence and Young Adulthood </a:t>
                      </a:r>
                      <a:r>
                        <a:rPr lang="en-US" sz="1000" b="1" kern="1200" dirty="0">
                          <a:solidFill>
                            <a:schemeClr val="accent4"/>
                          </a:solidFill>
                          <a:latin typeface="+mj-lt"/>
                          <a:ea typeface="+mn-ea"/>
                          <a:cs typeface="+mn-cs"/>
                        </a:rPr>
                        <a:t>(does not become fully relevant during ages 13-21)</a:t>
                      </a:r>
                    </a:p>
                  </a:txBody>
                  <a:tcPr anchor="ctr">
                    <a:lnL w="1270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vMerge="1">
                  <a:txBody>
                    <a:bodyPr/>
                    <a:lstStyle/>
                    <a:p>
                      <a:endParaRPr lang="en-US"/>
                    </a:p>
                  </a:txBody>
                  <a:tcPr/>
                </a:tc>
                <a:tc>
                  <a:txBody>
                    <a:bodyPr/>
                    <a:lstStyle/>
                    <a:p>
                      <a:endParaRPr lang="en-US" dirty="0"/>
                    </a:p>
                  </a:txBody>
                  <a:tcPr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endParaRPr lang="en-US"/>
                    </a:p>
                  </a:txBody>
                  <a:tcPr anchor="ctr">
                    <a:lnL w="28575" cap="flat" cmpd="sng" algn="ctr">
                      <a:solidFill>
                        <a:schemeClr val="bg1"/>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873532">
                <a:tc>
                  <a:txBody>
                    <a:bodyPr/>
                    <a:lstStyle/>
                    <a:p>
                      <a:pPr marL="0" marR="0" indent="0" algn="ctr"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b="1" kern="1200" dirty="0">
                          <a:solidFill>
                            <a:schemeClr val="tx2">
                              <a:lumMod val="75000"/>
                              <a:lumOff val="25000"/>
                            </a:schemeClr>
                          </a:solidFill>
                          <a:latin typeface="+mj-lt"/>
                          <a:ea typeface="+mn-ea"/>
                          <a:cs typeface="+mn-cs"/>
                        </a:rPr>
                        <a:t>What it supports</a:t>
                      </a:r>
                    </a:p>
                    <a:p>
                      <a:pPr marL="0" marR="0" indent="0" algn="ctr"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400" b="1" kern="1200" dirty="0">
                        <a:solidFill>
                          <a:schemeClr val="accent4"/>
                        </a:solidFill>
                        <a:latin typeface="+mj-lt"/>
                        <a:ea typeface="+mn-ea"/>
                        <a:cs typeface="+mn-cs"/>
                      </a:endParaRPr>
                    </a:p>
                  </a:txBody>
                  <a:tcPr anchor="ctr">
                    <a:lnL w="1270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noFill/>
                      <a:prstDash val="sysDot"/>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100" dirty="0">
                          <a:latin typeface="+mj-lt"/>
                        </a:rPr>
                        <a:t>Focusing attention, remembering details or juggling multiple tasks, planning and goal setting.</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c>
                  <a:txBody>
                    <a:bodyPr/>
                    <a:lstStyle/>
                    <a:p>
                      <a:pPr marL="0" algn="l" defTabSz="457200" rtl="0" eaLnBrk="1" latinLnBrk="0" hangingPunct="1"/>
                      <a:r>
                        <a:rPr lang="en-US" sz="1100" kern="1200" dirty="0">
                          <a:solidFill>
                            <a:schemeClr val="tx1"/>
                          </a:solidFill>
                          <a:latin typeface="+mj-lt"/>
                          <a:ea typeface="+mn-ea"/>
                          <a:cs typeface="+mn-cs"/>
                        </a:rPr>
                        <a:t>Decision shortcuts for navigating day-to-day financial life and effective routine money management</a:t>
                      </a:r>
                    </a:p>
                  </a:txBody>
                  <a:tcPr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noFill/>
                      <a:prstDash val="sysDot"/>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c>
                  <a:txBody>
                    <a:bodyPr/>
                    <a:lstStyle/>
                    <a:p>
                      <a:pPr marL="0" algn="l" defTabSz="457200" rtl="0" eaLnBrk="1" latinLnBrk="0" hangingPunct="1"/>
                      <a:r>
                        <a:rPr lang="en-US" sz="1100" kern="1200" dirty="0">
                          <a:solidFill>
                            <a:schemeClr val="tx1"/>
                          </a:solidFill>
                          <a:latin typeface="+mj-lt"/>
                          <a:ea typeface="+mn-ea"/>
                          <a:cs typeface="+mn-cs"/>
                        </a:rPr>
                        <a:t>Deliberate financial decision-making, like financial planning, research, and intentional decisions</a:t>
                      </a:r>
                    </a:p>
                    <a:p>
                      <a:pPr marL="0" algn="l" defTabSz="457200" rtl="0" eaLnBrk="1" latinLnBrk="0" hangingPunct="1"/>
                      <a:endParaRPr lang="en-US" sz="900" kern="1200" dirty="0">
                        <a:solidFill>
                          <a:schemeClr val="tx1"/>
                        </a:solidFill>
                        <a:latin typeface="+mj-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extLst>
                  <a:ext uri="{0D108BD9-81ED-4DB2-BD59-A6C34878D82A}">
                    <a16:rowId xmlns:a16="http://schemas.microsoft.com/office/drawing/2014/main" val="10004"/>
                  </a:ext>
                </a:extLst>
              </a:tr>
            </a:tbl>
          </a:graphicData>
        </a:graphic>
      </p:graphicFrame>
      <p:sp>
        <p:nvSpPr>
          <p:cNvPr id="22" name="TextBox 21"/>
          <p:cNvSpPr txBox="1"/>
          <p:nvPr/>
        </p:nvSpPr>
        <p:spPr>
          <a:xfrm>
            <a:off x="3417737" y="927019"/>
            <a:ext cx="550151" cy="584775"/>
          </a:xfrm>
          <a:prstGeom prst="rect">
            <a:avLst/>
          </a:prstGeom>
          <a:noFill/>
        </p:spPr>
        <p:txBody>
          <a:bodyPr wrap="none" rtlCol="0">
            <a:spAutoFit/>
          </a:bodyPr>
          <a:lstStyle/>
          <a:p>
            <a:r>
              <a:rPr lang="en-US" sz="3200" dirty="0">
                <a:solidFill>
                  <a:srgbClr val="101820"/>
                </a:solidFill>
                <a:latin typeface="Arial Rounded MT Bold" panose="020F0704030504030204" pitchFamily="34" charset="0"/>
                <a:sym typeface="Wingdings"/>
              </a:rPr>
              <a:t></a:t>
            </a:r>
            <a:endParaRPr lang="en-US" sz="3200" dirty="0">
              <a:solidFill>
                <a:srgbClr val="101820"/>
              </a:solidFill>
              <a:latin typeface="Arial Rounded MT Bold" panose="020F0704030504030204" pitchFamily="34" charset="0"/>
            </a:endParaRPr>
          </a:p>
        </p:txBody>
      </p:sp>
      <p:sp>
        <p:nvSpPr>
          <p:cNvPr id="24" name="TextBox 23"/>
          <p:cNvSpPr txBox="1"/>
          <p:nvPr/>
        </p:nvSpPr>
        <p:spPr>
          <a:xfrm>
            <a:off x="5333311" y="914400"/>
            <a:ext cx="550151" cy="584775"/>
          </a:xfrm>
          <a:prstGeom prst="rect">
            <a:avLst/>
          </a:prstGeom>
          <a:noFill/>
        </p:spPr>
        <p:txBody>
          <a:bodyPr wrap="none" rtlCol="0">
            <a:spAutoFit/>
          </a:bodyPr>
          <a:lstStyle/>
          <a:p>
            <a:r>
              <a:rPr lang="en-US" sz="3200" dirty="0">
                <a:solidFill>
                  <a:srgbClr val="101820"/>
                </a:solidFill>
                <a:latin typeface="Arial Rounded MT Bold" panose="020F0704030504030204" pitchFamily="34" charset="0"/>
                <a:sym typeface="Wingdings"/>
              </a:rPr>
              <a:t></a:t>
            </a:r>
            <a:endParaRPr lang="en-US" sz="3200" dirty="0">
              <a:solidFill>
                <a:srgbClr val="101820"/>
              </a:solidFill>
              <a:latin typeface="Arial Rounded MT Bold" panose="020F0704030504030204" pitchFamily="34" charset="0"/>
            </a:endParaRPr>
          </a:p>
        </p:txBody>
      </p:sp>
      <p:sp>
        <p:nvSpPr>
          <p:cNvPr id="25" name="TextBox 24"/>
          <p:cNvSpPr txBox="1"/>
          <p:nvPr/>
        </p:nvSpPr>
        <p:spPr>
          <a:xfrm>
            <a:off x="7248885" y="927019"/>
            <a:ext cx="550151" cy="584775"/>
          </a:xfrm>
          <a:prstGeom prst="rect">
            <a:avLst/>
          </a:prstGeom>
          <a:noFill/>
        </p:spPr>
        <p:txBody>
          <a:bodyPr wrap="none" rtlCol="0">
            <a:spAutoFit/>
          </a:bodyPr>
          <a:lstStyle/>
          <a:p>
            <a:r>
              <a:rPr lang="en-US" sz="3200" dirty="0">
                <a:solidFill>
                  <a:srgbClr val="101820"/>
                </a:solidFill>
                <a:latin typeface="Arial Rounded MT Bold" panose="020F0704030504030204" pitchFamily="34" charset="0"/>
                <a:sym typeface="Wingdings"/>
              </a:rPr>
              <a:t></a:t>
            </a:r>
            <a:endParaRPr lang="en-US" sz="3200" dirty="0">
              <a:solidFill>
                <a:srgbClr val="101820"/>
              </a:solidFill>
              <a:latin typeface="Arial Rounded MT Bold" panose="020F0704030504030204" pitchFamily="34" charset="0"/>
            </a:endParaRPr>
          </a:p>
        </p:txBody>
      </p:sp>
    </p:spTree>
    <p:extLst>
      <p:ext uri="{BB962C8B-B14F-4D97-AF65-F5344CB8AC3E}">
        <p14:creationId xmlns:p14="http://schemas.microsoft.com/office/powerpoint/2010/main" val="2349654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0150" y="228600"/>
            <a:ext cx="7603250" cy="557510"/>
          </a:xfrm>
        </p:spPr>
        <p:txBody>
          <a:bodyPr vert="horz" lIns="68580" tIns="34290" rIns="68580" bIns="34290" rtlCol="0" anchor="ctr">
            <a:normAutofit/>
          </a:bodyPr>
          <a:lstStyle/>
          <a:p>
            <a:pPr eaLnBrk="1" hangingPunct="1"/>
            <a:r>
              <a:rPr lang="en-US" dirty="0">
                <a:solidFill>
                  <a:srgbClr val="3B3C3E"/>
                </a:solidFill>
              </a:rPr>
              <a:t>Money as You Grow: For parents and caregivers</a:t>
            </a:r>
          </a:p>
        </p:txBody>
      </p:sp>
      <p:sp>
        <p:nvSpPr>
          <p:cNvPr id="9" name="Content Placeholder 2"/>
          <p:cNvSpPr txBox="1">
            <a:spLocks/>
          </p:cNvSpPr>
          <p:nvPr/>
        </p:nvSpPr>
        <p:spPr>
          <a:xfrm>
            <a:off x="5638800" y="2748692"/>
            <a:ext cx="2971800" cy="3316083"/>
          </a:xfrm>
          <a:prstGeom prst="rect">
            <a:avLst/>
          </a:prstGeom>
        </p:spPr>
        <p:txBody>
          <a:bodyPr vert="horz" lIns="68580" tIns="34290" rIns="68580" bIns="34290" rtlCol="0">
            <a:noAutofit/>
          </a:bodyPr>
          <a:lstStyle>
            <a:lvl1pPr marL="342900" indent="-347472" algn="l" defTabSz="457200" rtl="0" eaLnBrk="1" latinLnBrk="0" hangingPunct="1">
              <a:lnSpc>
                <a:spcPts val="2600"/>
              </a:lnSpc>
              <a:spcBef>
                <a:spcPts val="1000"/>
              </a:spcBef>
              <a:buClr>
                <a:schemeClr val="tx2"/>
              </a:buClr>
              <a:buFont typeface="Wingdings" charset="2"/>
              <a:buChar char="§"/>
              <a:defRPr sz="2000" kern="1200">
                <a:solidFill>
                  <a:schemeClr val="tx1"/>
                </a:solidFill>
                <a:latin typeface="+mn-lt"/>
                <a:ea typeface="+mn-ea"/>
                <a:cs typeface="+mn-cs"/>
              </a:defRPr>
            </a:lvl1pPr>
            <a:lvl2pPr marL="742950" indent="-285750" algn="l" defTabSz="457200" rtl="0" eaLnBrk="1" latinLnBrk="0" hangingPunct="1">
              <a:spcBef>
                <a:spcPts val="1000"/>
              </a:spcBef>
              <a:buClr>
                <a:schemeClr val="tx2"/>
              </a:buClr>
              <a:buSzPct val="50000"/>
              <a:buFont typeface="Wingdings" charset="2"/>
              <a:buChar char=""/>
              <a:defRPr sz="1800" kern="1200">
                <a:solidFill>
                  <a:schemeClr val="tx1"/>
                </a:solidFill>
                <a:latin typeface="+mn-lt"/>
                <a:ea typeface="+mn-ea"/>
                <a:cs typeface="+mn-cs"/>
              </a:defRPr>
            </a:lvl2pPr>
            <a:lvl3pPr marL="1143000" indent="-228600" algn="l" defTabSz="457200" rtl="0" eaLnBrk="1" latinLnBrk="0" hangingPunct="1">
              <a:spcBef>
                <a:spcPts val="1000"/>
              </a:spcBef>
              <a:buFont typeface="Arial"/>
              <a:buChar char="•"/>
              <a:defRPr sz="16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indent="0">
              <a:buClr>
                <a:srgbClr val="2CB34A"/>
              </a:buClr>
              <a:buNone/>
            </a:pPr>
            <a:r>
              <a:rPr lang="en-US" sz="1400" dirty="0">
                <a:solidFill>
                  <a:srgbClr val="101820"/>
                </a:solidFill>
              </a:rPr>
              <a:t>Make it easy for parents and caregivers to find tools, activities, and information</a:t>
            </a:r>
          </a:p>
          <a:p>
            <a:pPr marL="287338" indent="-173038">
              <a:buClr>
                <a:srgbClr val="2CB34A"/>
              </a:buClr>
            </a:pPr>
            <a:r>
              <a:rPr lang="en-US" sz="1400" dirty="0">
                <a:solidFill>
                  <a:srgbClr val="101820"/>
                </a:solidFill>
              </a:rPr>
              <a:t>New home for the popular moneyasyougrow.org site </a:t>
            </a:r>
          </a:p>
          <a:p>
            <a:pPr marL="287338" indent="-173038">
              <a:buClr>
                <a:srgbClr val="2CB34A"/>
              </a:buClr>
            </a:pPr>
            <a:r>
              <a:rPr lang="en-US" sz="1400" dirty="0">
                <a:solidFill>
                  <a:srgbClr val="101820"/>
                </a:solidFill>
              </a:rPr>
              <a:t>And more: blog posts, social media outreach, and e-mail</a:t>
            </a:r>
          </a:p>
        </p:txBody>
      </p:sp>
      <p:sp>
        <p:nvSpPr>
          <p:cNvPr id="15" name="Title 1"/>
          <p:cNvSpPr txBox="1">
            <a:spLocks/>
          </p:cNvSpPr>
          <p:nvPr/>
        </p:nvSpPr>
        <p:spPr bwMode="auto">
          <a:xfrm>
            <a:off x="3352800" y="6324600"/>
            <a:ext cx="5170290" cy="221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ctr" anchorCtr="0" compatLnSpc="1">
            <a:prstTxWarp prst="textNoShape">
              <a:avLst/>
            </a:prstTxWarp>
            <a:noAutofit/>
          </a:bodyPr>
          <a:lstStyle>
            <a:lvl1pPr algn="l" defTabSz="457200" rtl="0" eaLnBrk="0" fontAlgn="base" hangingPunct="0">
              <a:spcBef>
                <a:spcPct val="0"/>
              </a:spcBef>
              <a:spcAft>
                <a:spcPct val="0"/>
              </a:spcAft>
              <a:defRPr sz="2800" kern="1200">
                <a:solidFill>
                  <a:schemeClr val="tx1"/>
                </a:solidFill>
                <a:latin typeface="+mj-lt"/>
                <a:ea typeface="+mj-ea"/>
                <a:cs typeface="+mj-cs"/>
              </a:defRPr>
            </a:lvl1pPr>
            <a:lvl2pPr algn="l" defTabSz="457200" rtl="0" eaLnBrk="0" fontAlgn="base" hangingPunct="0">
              <a:spcBef>
                <a:spcPct val="0"/>
              </a:spcBef>
              <a:spcAft>
                <a:spcPct val="0"/>
              </a:spcAft>
              <a:defRPr sz="2800">
                <a:solidFill>
                  <a:schemeClr val="tx1"/>
                </a:solidFill>
                <a:latin typeface="Georgia" pitchFamily="18" charset="0"/>
              </a:defRPr>
            </a:lvl2pPr>
            <a:lvl3pPr algn="l" defTabSz="457200" rtl="0" eaLnBrk="0" fontAlgn="base" hangingPunct="0">
              <a:spcBef>
                <a:spcPct val="0"/>
              </a:spcBef>
              <a:spcAft>
                <a:spcPct val="0"/>
              </a:spcAft>
              <a:defRPr sz="2800">
                <a:solidFill>
                  <a:schemeClr val="tx1"/>
                </a:solidFill>
                <a:latin typeface="Georgia" pitchFamily="18" charset="0"/>
              </a:defRPr>
            </a:lvl3pPr>
            <a:lvl4pPr algn="l" defTabSz="457200" rtl="0" eaLnBrk="0" fontAlgn="base" hangingPunct="0">
              <a:spcBef>
                <a:spcPct val="0"/>
              </a:spcBef>
              <a:spcAft>
                <a:spcPct val="0"/>
              </a:spcAft>
              <a:defRPr sz="2800">
                <a:solidFill>
                  <a:schemeClr val="tx1"/>
                </a:solidFill>
                <a:latin typeface="Georgia" pitchFamily="18" charset="0"/>
              </a:defRPr>
            </a:lvl4pPr>
            <a:lvl5pPr algn="l" defTabSz="457200" rtl="0" eaLnBrk="0" fontAlgn="base" hangingPunct="0">
              <a:spcBef>
                <a:spcPct val="0"/>
              </a:spcBef>
              <a:spcAft>
                <a:spcPct val="0"/>
              </a:spcAft>
              <a:defRPr sz="2800">
                <a:solidFill>
                  <a:schemeClr val="tx1"/>
                </a:solidFill>
                <a:latin typeface="Georgia" pitchFamily="18" charset="0"/>
              </a:defRPr>
            </a:lvl5pPr>
            <a:lvl6pPr marL="457200" algn="l" defTabSz="457200" rtl="0" fontAlgn="base">
              <a:spcBef>
                <a:spcPct val="0"/>
              </a:spcBef>
              <a:spcAft>
                <a:spcPct val="0"/>
              </a:spcAft>
              <a:defRPr sz="2800">
                <a:solidFill>
                  <a:schemeClr val="tx1"/>
                </a:solidFill>
                <a:latin typeface="Georgia" pitchFamily="18" charset="0"/>
              </a:defRPr>
            </a:lvl6pPr>
            <a:lvl7pPr marL="914400" algn="l" defTabSz="457200" rtl="0" fontAlgn="base">
              <a:spcBef>
                <a:spcPct val="0"/>
              </a:spcBef>
              <a:spcAft>
                <a:spcPct val="0"/>
              </a:spcAft>
              <a:defRPr sz="2800">
                <a:solidFill>
                  <a:schemeClr val="tx1"/>
                </a:solidFill>
                <a:latin typeface="Georgia" pitchFamily="18" charset="0"/>
              </a:defRPr>
            </a:lvl7pPr>
            <a:lvl8pPr marL="1371600" algn="l" defTabSz="457200" rtl="0" fontAlgn="base">
              <a:spcBef>
                <a:spcPct val="0"/>
              </a:spcBef>
              <a:spcAft>
                <a:spcPct val="0"/>
              </a:spcAft>
              <a:defRPr sz="2800">
                <a:solidFill>
                  <a:schemeClr val="tx1"/>
                </a:solidFill>
                <a:latin typeface="Georgia" pitchFamily="18" charset="0"/>
              </a:defRPr>
            </a:lvl8pPr>
            <a:lvl9pPr marL="1828800" algn="l" defTabSz="457200" rtl="0" fontAlgn="base">
              <a:spcBef>
                <a:spcPct val="0"/>
              </a:spcBef>
              <a:spcAft>
                <a:spcPct val="0"/>
              </a:spcAft>
              <a:defRPr sz="2800">
                <a:solidFill>
                  <a:schemeClr val="tx1"/>
                </a:solidFill>
                <a:latin typeface="Georgia" pitchFamily="18" charset="0"/>
              </a:defRPr>
            </a:lvl9pPr>
          </a:lstStyle>
          <a:p>
            <a:pPr algn="r"/>
            <a:r>
              <a:rPr lang="en-US" sz="1200" dirty="0">
                <a:solidFill>
                  <a:srgbClr val="3FAE49"/>
                </a:solidFill>
                <a:latin typeface="Georgia" panose="02040502050405020303" pitchFamily="18" charset="0"/>
              </a:rPr>
              <a:t>consumerfinance.gov/money-as-you-grow</a:t>
            </a:r>
            <a:endParaRPr lang="en-US" sz="2000" b="1" dirty="0">
              <a:solidFill>
                <a:srgbClr val="3FAE49"/>
              </a:solidFill>
              <a:latin typeface="Georgia" panose="02040502050405020303" pitchFamily="18" charset="0"/>
            </a:endParaRPr>
          </a:p>
        </p:txBody>
      </p:sp>
      <p:pic>
        <p:nvPicPr>
          <p:cNvPr id="30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714" t="18742" r="9735" b="52358"/>
          <a:stretch/>
        </p:blipFill>
        <p:spPr bwMode="auto">
          <a:xfrm>
            <a:off x="560614" y="838200"/>
            <a:ext cx="8049986" cy="16623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8148" t="31177" r="80106" b="49731"/>
          <a:stretch/>
        </p:blipFill>
        <p:spPr bwMode="auto">
          <a:xfrm>
            <a:off x="533400" y="2607080"/>
            <a:ext cx="685800" cy="6734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8200" t="72726" r="80001" b="8620"/>
          <a:stretch/>
        </p:blipFill>
        <p:spPr bwMode="auto">
          <a:xfrm>
            <a:off x="536122" y="3535954"/>
            <a:ext cx="685800" cy="6550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7" name="Picture 5"/>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7990" t="22534" r="80000" b="57401"/>
          <a:stretch/>
        </p:blipFill>
        <p:spPr bwMode="auto">
          <a:xfrm>
            <a:off x="546463" y="4641784"/>
            <a:ext cx="685800" cy="6922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1" name="Content Placeholder 2"/>
          <p:cNvSpPr txBox="1">
            <a:spLocks/>
          </p:cNvSpPr>
          <p:nvPr/>
        </p:nvSpPr>
        <p:spPr>
          <a:xfrm>
            <a:off x="1219200" y="2781443"/>
            <a:ext cx="4267200" cy="3390757"/>
          </a:xfrm>
          <a:prstGeom prst="rect">
            <a:avLst/>
          </a:prstGeom>
        </p:spPr>
        <p:txBody>
          <a:bodyPr vert="horz" lIns="68580" tIns="34290" rIns="68580" bIns="34290" rtlCol="0">
            <a:noAutofit/>
          </a:bodyPr>
          <a:lstStyle>
            <a:lvl1pPr marL="342900" indent="-347472" algn="l" defTabSz="457200" rtl="0" eaLnBrk="1" latinLnBrk="0" hangingPunct="1">
              <a:lnSpc>
                <a:spcPts val="2600"/>
              </a:lnSpc>
              <a:spcBef>
                <a:spcPts val="1000"/>
              </a:spcBef>
              <a:buClr>
                <a:schemeClr val="tx2"/>
              </a:buClr>
              <a:buFont typeface="Wingdings" charset="2"/>
              <a:buChar char="§"/>
              <a:defRPr sz="2000" kern="1200">
                <a:solidFill>
                  <a:schemeClr val="tx1"/>
                </a:solidFill>
                <a:latin typeface="+mn-lt"/>
                <a:ea typeface="+mn-ea"/>
                <a:cs typeface="+mn-cs"/>
              </a:defRPr>
            </a:lvl1pPr>
            <a:lvl2pPr marL="742950" indent="-285750" algn="l" defTabSz="457200" rtl="0" eaLnBrk="1" latinLnBrk="0" hangingPunct="1">
              <a:spcBef>
                <a:spcPts val="1000"/>
              </a:spcBef>
              <a:buClr>
                <a:schemeClr val="tx2"/>
              </a:buClr>
              <a:buSzPct val="50000"/>
              <a:buFont typeface="Wingdings" charset="2"/>
              <a:buChar char=""/>
              <a:defRPr sz="1800" kern="1200">
                <a:solidFill>
                  <a:schemeClr val="tx1"/>
                </a:solidFill>
                <a:latin typeface="+mn-lt"/>
                <a:ea typeface="+mn-ea"/>
                <a:cs typeface="+mn-cs"/>
              </a:defRPr>
            </a:lvl2pPr>
            <a:lvl3pPr marL="1143000" indent="-228600" algn="l" defTabSz="457200" rtl="0" eaLnBrk="1" latinLnBrk="0" hangingPunct="1">
              <a:spcBef>
                <a:spcPts val="1000"/>
              </a:spcBef>
              <a:buFont typeface="Arial"/>
              <a:buChar char="•"/>
              <a:defRPr sz="16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indent="0">
              <a:buNone/>
            </a:pPr>
            <a:r>
              <a:rPr lang="en-US" sz="1600" b="1" dirty="0">
                <a:solidFill>
                  <a:schemeClr val="accent1">
                    <a:lumMod val="50000"/>
                  </a:schemeClr>
                </a:solidFill>
                <a:latin typeface="Arial" panose="020B0604020202020204" pitchFamily="34" charset="0"/>
                <a:cs typeface="Arial" panose="020B0604020202020204" pitchFamily="34" charset="0"/>
              </a:rPr>
              <a:t>Developing executive function</a:t>
            </a:r>
          </a:p>
          <a:p>
            <a:pPr marL="0" indent="0">
              <a:lnSpc>
                <a:spcPct val="100000"/>
              </a:lnSpc>
              <a:spcBef>
                <a:spcPts val="0"/>
              </a:spcBef>
              <a:buNone/>
            </a:pPr>
            <a:endParaRPr lang="en-US" sz="1600" b="1" dirty="0">
              <a:solidFill>
                <a:schemeClr val="accent1">
                  <a:lumMod val="50000"/>
                </a:schemeClr>
              </a:solidFill>
              <a:latin typeface="Arial" panose="020B0604020202020204" pitchFamily="34" charset="0"/>
              <a:cs typeface="Arial" panose="020B0604020202020204" pitchFamily="34" charset="0"/>
            </a:endParaRPr>
          </a:p>
          <a:p>
            <a:pPr marL="0" indent="0">
              <a:lnSpc>
                <a:spcPct val="100000"/>
              </a:lnSpc>
              <a:spcBef>
                <a:spcPts val="0"/>
              </a:spcBef>
              <a:buNone/>
            </a:pPr>
            <a:endParaRPr lang="en-US" sz="1600" b="1" dirty="0">
              <a:solidFill>
                <a:schemeClr val="accent1">
                  <a:lumMod val="50000"/>
                </a:schemeClr>
              </a:solidFill>
              <a:latin typeface="Arial" panose="020B0604020202020204" pitchFamily="34" charset="0"/>
              <a:cs typeface="Arial" panose="020B0604020202020204" pitchFamily="34" charset="0"/>
            </a:endParaRPr>
          </a:p>
          <a:p>
            <a:pPr marL="0" indent="0">
              <a:lnSpc>
                <a:spcPct val="100000"/>
              </a:lnSpc>
              <a:spcBef>
                <a:spcPts val="1200"/>
              </a:spcBef>
              <a:buNone/>
            </a:pPr>
            <a:r>
              <a:rPr lang="en-US" sz="1600" b="1" dirty="0">
                <a:solidFill>
                  <a:schemeClr val="accent1">
                    <a:lumMod val="50000"/>
                  </a:schemeClr>
                </a:solidFill>
                <a:latin typeface="Arial" panose="020B0604020202020204" pitchFamily="34" charset="0"/>
                <a:cs typeface="Arial" panose="020B0604020202020204" pitchFamily="34" charset="0"/>
              </a:rPr>
              <a:t>Building money habits and values</a:t>
            </a:r>
          </a:p>
          <a:p>
            <a:pPr marL="0" indent="0">
              <a:lnSpc>
                <a:spcPct val="100000"/>
              </a:lnSpc>
              <a:buNone/>
            </a:pPr>
            <a:endParaRPr lang="en-US" sz="1600" b="1" dirty="0">
              <a:solidFill>
                <a:schemeClr val="accent1">
                  <a:lumMod val="50000"/>
                </a:schemeClr>
              </a:solidFill>
              <a:latin typeface="Arial" panose="020B0604020202020204" pitchFamily="34" charset="0"/>
              <a:cs typeface="Arial" panose="020B0604020202020204" pitchFamily="34" charset="0"/>
            </a:endParaRPr>
          </a:p>
          <a:p>
            <a:pPr marL="0" indent="0">
              <a:lnSpc>
                <a:spcPct val="100000"/>
              </a:lnSpc>
              <a:buNone/>
            </a:pPr>
            <a:endParaRPr lang="en-US" sz="1600" b="1" dirty="0">
              <a:solidFill>
                <a:schemeClr val="accent1">
                  <a:lumMod val="50000"/>
                </a:schemeClr>
              </a:solidFill>
              <a:latin typeface="Arial" panose="020B0604020202020204" pitchFamily="34" charset="0"/>
              <a:cs typeface="Arial" panose="020B0604020202020204" pitchFamily="34" charset="0"/>
            </a:endParaRPr>
          </a:p>
          <a:p>
            <a:pPr marL="0" indent="0">
              <a:lnSpc>
                <a:spcPct val="100000"/>
              </a:lnSpc>
              <a:spcBef>
                <a:spcPts val="0"/>
              </a:spcBef>
              <a:buNone/>
            </a:pPr>
            <a:r>
              <a:rPr lang="en-US" sz="1600" b="1" dirty="0">
                <a:solidFill>
                  <a:schemeClr val="accent1">
                    <a:lumMod val="50000"/>
                  </a:schemeClr>
                </a:solidFill>
                <a:latin typeface="Arial" panose="020B0604020202020204" pitchFamily="34" charset="0"/>
                <a:cs typeface="Arial" panose="020B0604020202020204" pitchFamily="34" charset="0"/>
              </a:rPr>
              <a:t>Practicing money skills and </a:t>
            </a:r>
            <a:br>
              <a:rPr lang="en-US" sz="1600" b="1" dirty="0">
                <a:solidFill>
                  <a:schemeClr val="accent1">
                    <a:lumMod val="50000"/>
                  </a:schemeClr>
                </a:solidFill>
                <a:latin typeface="Arial" panose="020B0604020202020204" pitchFamily="34" charset="0"/>
                <a:cs typeface="Arial" panose="020B0604020202020204" pitchFamily="34" charset="0"/>
              </a:rPr>
            </a:br>
            <a:r>
              <a:rPr lang="en-US" sz="1600" b="1" dirty="0">
                <a:solidFill>
                  <a:schemeClr val="accent1">
                    <a:lumMod val="50000"/>
                  </a:schemeClr>
                </a:solidFill>
                <a:latin typeface="Arial" panose="020B0604020202020204" pitchFamily="34" charset="0"/>
                <a:cs typeface="Arial" panose="020B0604020202020204" pitchFamily="34" charset="0"/>
              </a:rPr>
              <a:t>decision-making</a:t>
            </a:r>
          </a:p>
        </p:txBody>
      </p:sp>
    </p:spTree>
    <p:extLst>
      <p:ext uri="{BB962C8B-B14F-4D97-AF65-F5344CB8AC3E}">
        <p14:creationId xmlns:p14="http://schemas.microsoft.com/office/powerpoint/2010/main" val="23376239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553641" y="914400"/>
            <a:ext cx="7929599" cy="3581400"/>
          </a:xfrm>
        </p:spPr>
      </p:pic>
      <p:sp>
        <p:nvSpPr>
          <p:cNvPr id="2" name="Title 1"/>
          <p:cNvSpPr>
            <a:spLocks noGrp="1"/>
          </p:cNvSpPr>
          <p:nvPr>
            <p:ph type="title"/>
          </p:nvPr>
        </p:nvSpPr>
        <p:spPr>
          <a:xfrm>
            <a:off x="553642" y="152400"/>
            <a:ext cx="8036720" cy="639763"/>
          </a:xfrm>
        </p:spPr>
        <p:txBody>
          <a:bodyPr vert="horz" lIns="68580" tIns="34290" rIns="68580" bIns="34290" rtlCol="0" anchor="ctr">
            <a:normAutofit/>
          </a:bodyPr>
          <a:lstStyle/>
          <a:p>
            <a:pPr eaLnBrk="1" hangingPunct="1"/>
            <a:r>
              <a:rPr lang="en-US" dirty="0">
                <a:solidFill>
                  <a:srgbClr val="3B3C3E"/>
                </a:solidFill>
              </a:rPr>
              <a:t>Talk about money choices, big and small</a:t>
            </a:r>
          </a:p>
        </p:txBody>
      </p:sp>
      <p:sp>
        <p:nvSpPr>
          <p:cNvPr id="15" name="Title 1"/>
          <p:cNvSpPr txBox="1">
            <a:spLocks/>
          </p:cNvSpPr>
          <p:nvPr/>
        </p:nvSpPr>
        <p:spPr bwMode="auto">
          <a:xfrm>
            <a:off x="3352800" y="6324600"/>
            <a:ext cx="5170290" cy="221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ctr" anchorCtr="0" compatLnSpc="1">
            <a:prstTxWarp prst="textNoShape">
              <a:avLst/>
            </a:prstTxWarp>
            <a:noAutofit/>
          </a:bodyPr>
          <a:lstStyle>
            <a:lvl1pPr algn="l" defTabSz="457200" rtl="0" eaLnBrk="0" fontAlgn="base" hangingPunct="0">
              <a:spcBef>
                <a:spcPct val="0"/>
              </a:spcBef>
              <a:spcAft>
                <a:spcPct val="0"/>
              </a:spcAft>
              <a:defRPr sz="2800" kern="1200">
                <a:solidFill>
                  <a:schemeClr val="tx1"/>
                </a:solidFill>
                <a:latin typeface="+mj-lt"/>
                <a:ea typeface="+mj-ea"/>
                <a:cs typeface="+mj-cs"/>
              </a:defRPr>
            </a:lvl1pPr>
            <a:lvl2pPr algn="l" defTabSz="457200" rtl="0" eaLnBrk="0" fontAlgn="base" hangingPunct="0">
              <a:spcBef>
                <a:spcPct val="0"/>
              </a:spcBef>
              <a:spcAft>
                <a:spcPct val="0"/>
              </a:spcAft>
              <a:defRPr sz="2800">
                <a:solidFill>
                  <a:schemeClr val="tx1"/>
                </a:solidFill>
                <a:latin typeface="Georgia" pitchFamily="18" charset="0"/>
              </a:defRPr>
            </a:lvl2pPr>
            <a:lvl3pPr algn="l" defTabSz="457200" rtl="0" eaLnBrk="0" fontAlgn="base" hangingPunct="0">
              <a:spcBef>
                <a:spcPct val="0"/>
              </a:spcBef>
              <a:spcAft>
                <a:spcPct val="0"/>
              </a:spcAft>
              <a:defRPr sz="2800">
                <a:solidFill>
                  <a:schemeClr val="tx1"/>
                </a:solidFill>
                <a:latin typeface="Georgia" pitchFamily="18" charset="0"/>
              </a:defRPr>
            </a:lvl3pPr>
            <a:lvl4pPr algn="l" defTabSz="457200" rtl="0" eaLnBrk="0" fontAlgn="base" hangingPunct="0">
              <a:spcBef>
                <a:spcPct val="0"/>
              </a:spcBef>
              <a:spcAft>
                <a:spcPct val="0"/>
              </a:spcAft>
              <a:defRPr sz="2800">
                <a:solidFill>
                  <a:schemeClr val="tx1"/>
                </a:solidFill>
                <a:latin typeface="Georgia" pitchFamily="18" charset="0"/>
              </a:defRPr>
            </a:lvl4pPr>
            <a:lvl5pPr algn="l" defTabSz="457200" rtl="0" eaLnBrk="0" fontAlgn="base" hangingPunct="0">
              <a:spcBef>
                <a:spcPct val="0"/>
              </a:spcBef>
              <a:spcAft>
                <a:spcPct val="0"/>
              </a:spcAft>
              <a:defRPr sz="2800">
                <a:solidFill>
                  <a:schemeClr val="tx1"/>
                </a:solidFill>
                <a:latin typeface="Georgia" pitchFamily="18" charset="0"/>
              </a:defRPr>
            </a:lvl5pPr>
            <a:lvl6pPr marL="457200" algn="l" defTabSz="457200" rtl="0" fontAlgn="base">
              <a:spcBef>
                <a:spcPct val="0"/>
              </a:spcBef>
              <a:spcAft>
                <a:spcPct val="0"/>
              </a:spcAft>
              <a:defRPr sz="2800">
                <a:solidFill>
                  <a:schemeClr val="tx1"/>
                </a:solidFill>
                <a:latin typeface="Georgia" pitchFamily="18" charset="0"/>
              </a:defRPr>
            </a:lvl6pPr>
            <a:lvl7pPr marL="914400" algn="l" defTabSz="457200" rtl="0" fontAlgn="base">
              <a:spcBef>
                <a:spcPct val="0"/>
              </a:spcBef>
              <a:spcAft>
                <a:spcPct val="0"/>
              </a:spcAft>
              <a:defRPr sz="2800">
                <a:solidFill>
                  <a:schemeClr val="tx1"/>
                </a:solidFill>
                <a:latin typeface="Georgia" pitchFamily="18" charset="0"/>
              </a:defRPr>
            </a:lvl7pPr>
            <a:lvl8pPr marL="1371600" algn="l" defTabSz="457200" rtl="0" fontAlgn="base">
              <a:spcBef>
                <a:spcPct val="0"/>
              </a:spcBef>
              <a:spcAft>
                <a:spcPct val="0"/>
              </a:spcAft>
              <a:defRPr sz="2800">
                <a:solidFill>
                  <a:schemeClr val="tx1"/>
                </a:solidFill>
                <a:latin typeface="Georgia" pitchFamily="18" charset="0"/>
              </a:defRPr>
            </a:lvl8pPr>
            <a:lvl9pPr marL="1828800" algn="l" defTabSz="457200" rtl="0" fontAlgn="base">
              <a:spcBef>
                <a:spcPct val="0"/>
              </a:spcBef>
              <a:spcAft>
                <a:spcPct val="0"/>
              </a:spcAft>
              <a:defRPr sz="2800">
                <a:solidFill>
                  <a:schemeClr val="tx1"/>
                </a:solidFill>
                <a:latin typeface="Georgia" pitchFamily="18" charset="0"/>
              </a:defRPr>
            </a:lvl9pPr>
          </a:lstStyle>
          <a:p>
            <a:pPr algn="r"/>
            <a:r>
              <a:rPr lang="en-US" sz="1200" dirty="0">
                <a:solidFill>
                  <a:srgbClr val="3FAE49"/>
                </a:solidFill>
                <a:latin typeface="Georgia" panose="02040502050405020303" pitchFamily="18" charset="0"/>
              </a:rPr>
              <a:t>consumerfinance.gov/money-as-you-grow</a:t>
            </a:r>
            <a:endParaRPr lang="en-US" sz="2000" b="1" dirty="0">
              <a:solidFill>
                <a:srgbClr val="3FAE49"/>
              </a:solidFill>
              <a:latin typeface="Georgia" panose="02040502050405020303" pitchFamily="18" charset="0"/>
            </a:endParaRPr>
          </a:p>
        </p:txBody>
      </p:sp>
      <p:pic>
        <p:nvPicPr>
          <p:cNvPr id="5" name="Content Placeholder 4"/>
          <p:cNvPicPr>
            <a:picLocks noGrp="1" noChangeAspect="1"/>
          </p:cNvPicPr>
          <p:nvPr>
            <p:ph sz="half" idx="1"/>
          </p:nvPr>
        </p:nvPicPr>
        <p:blipFill>
          <a:blip r:embed="rId4">
            <a:extLst>
              <a:ext uri="{28A0092B-C50C-407E-A947-70E740481C1C}">
                <a14:useLocalDpi xmlns:a14="http://schemas.microsoft.com/office/drawing/2010/main" val="0"/>
              </a:ext>
            </a:extLst>
          </a:blip>
          <a:stretch>
            <a:fillRect/>
          </a:stretch>
        </p:blipFill>
        <p:spPr>
          <a:xfrm>
            <a:off x="6071483" y="3124200"/>
            <a:ext cx="2504964" cy="1710120"/>
          </a:xfrm>
        </p:spPr>
      </p:pic>
    </p:spTree>
    <p:extLst>
      <p:ext uri="{BB962C8B-B14F-4D97-AF65-F5344CB8AC3E}">
        <p14:creationId xmlns:p14="http://schemas.microsoft.com/office/powerpoint/2010/main" val="2691005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9766" y="83820"/>
            <a:ext cx="8036720" cy="614443"/>
          </a:xfrm>
        </p:spPr>
        <p:txBody>
          <a:bodyPr>
            <a:normAutofit fontScale="90000"/>
          </a:bodyPr>
          <a:lstStyle/>
          <a:p>
            <a:r>
              <a:rPr lang="en-US" sz="2400" dirty="0"/>
              <a:t>Money as You Grow Bookshelf</a:t>
            </a:r>
            <a:r>
              <a:rPr lang="en-US" sz="2400" dirty="0">
                <a:solidFill>
                  <a:srgbClr val="3B3C3E"/>
                </a:solidFill>
              </a:rPr>
              <a:t>: For parents and caregivers</a:t>
            </a:r>
            <a:endParaRPr lang="en-US" sz="2400" dirty="0"/>
          </a:p>
        </p:txBody>
      </p:sp>
      <p:sp>
        <p:nvSpPr>
          <p:cNvPr id="4" name="Content Placeholder 3"/>
          <p:cNvSpPr>
            <a:spLocks noGrp="1"/>
          </p:cNvSpPr>
          <p:nvPr>
            <p:ph sz="half" idx="1"/>
          </p:nvPr>
        </p:nvSpPr>
        <p:spPr>
          <a:xfrm>
            <a:off x="609600" y="1003063"/>
            <a:ext cx="4131564" cy="4711937"/>
          </a:xfrm>
        </p:spPr>
        <p:txBody>
          <a:bodyPr>
            <a:noAutofit/>
          </a:bodyPr>
          <a:lstStyle/>
          <a:p>
            <a:pPr>
              <a:lnSpc>
                <a:spcPct val="100000"/>
              </a:lnSpc>
              <a:spcBef>
                <a:spcPts val="600"/>
              </a:spcBef>
              <a:spcAft>
                <a:spcPts val="1000"/>
              </a:spcAft>
            </a:pPr>
            <a:r>
              <a:rPr lang="en-US" sz="1300" b="1" dirty="0"/>
              <a:t>Alexander, Who Used to Be Rich Last Sunday</a:t>
            </a:r>
            <a:r>
              <a:rPr lang="en-US" sz="1300" dirty="0"/>
              <a:t>, by Judith </a:t>
            </a:r>
            <a:r>
              <a:rPr lang="en-US" sz="1300" dirty="0" err="1"/>
              <a:t>Viorst</a:t>
            </a:r>
            <a:endParaRPr lang="en-US" sz="1300" dirty="0"/>
          </a:p>
          <a:p>
            <a:pPr>
              <a:lnSpc>
                <a:spcPct val="100000"/>
              </a:lnSpc>
              <a:spcBef>
                <a:spcPts val="600"/>
              </a:spcBef>
              <a:spcAft>
                <a:spcPts val="1000"/>
              </a:spcAft>
            </a:pPr>
            <a:r>
              <a:rPr lang="en-US" sz="1300" b="1" dirty="0"/>
              <a:t>A Bargain for Frances </a:t>
            </a:r>
            <a:br>
              <a:rPr lang="en-US" sz="1300" b="1" i="1" dirty="0"/>
            </a:br>
            <a:r>
              <a:rPr lang="en-US" sz="1300" dirty="0"/>
              <a:t>by Russell Hoban</a:t>
            </a:r>
          </a:p>
          <a:p>
            <a:pPr>
              <a:lnSpc>
                <a:spcPct val="100000"/>
              </a:lnSpc>
              <a:spcBef>
                <a:spcPts val="600"/>
              </a:spcBef>
              <a:spcAft>
                <a:spcPts val="1000"/>
              </a:spcAft>
            </a:pPr>
            <a:r>
              <a:rPr lang="en-US" sz="1300" b="1" dirty="0"/>
              <a:t>The Berenstain Bears &amp; Mama’s New Job </a:t>
            </a:r>
            <a:br>
              <a:rPr lang="en-US" sz="1300" b="1" i="1" dirty="0"/>
            </a:br>
            <a:r>
              <a:rPr lang="en-US" sz="1300" dirty="0"/>
              <a:t>by Stan and Jan Berenstain</a:t>
            </a:r>
          </a:p>
          <a:p>
            <a:pPr>
              <a:lnSpc>
                <a:spcPct val="100000"/>
              </a:lnSpc>
              <a:spcBef>
                <a:spcPts val="600"/>
              </a:spcBef>
              <a:spcAft>
                <a:spcPts val="1000"/>
              </a:spcAft>
            </a:pPr>
            <a:r>
              <a:rPr lang="en-US" sz="1300" b="1" dirty="0"/>
              <a:t>The Berenstain Bears Trouble with Money </a:t>
            </a:r>
            <a:br>
              <a:rPr lang="en-US" sz="1300" b="1" dirty="0"/>
            </a:br>
            <a:r>
              <a:rPr lang="en-US" sz="1300" dirty="0"/>
              <a:t>by Stan and Jan Berenstain</a:t>
            </a:r>
          </a:p>
          <a:p>
            <a:pPr>
              <a:lnSpc>
                <a:spcPct val="100000"/>
              </a:lnSpc>
              <a:spcBef>
                <a:spcPts val="600"/>
              </a:spcBef>
              <a:spcAft>
                <a:spcPts val="1000"/>
              </a:spcAft>
            </a:pPr>
            <a:r>
              <a:rPr lang="en-US" sz="1300" b="1" dirty="0"/>
              <a:t>My Rows and Piles of Coins </a:t>
            </a:r>
            <a:br>
              <a:rPr lang="en-US" sz="1300" b="1" i="1" dirty="0"/>
            </a:br>
            <a:r>
              <a:rPr lang="en-US" sz="1300" dirty="0"/>
              <a:t>by </a:t>
            </a:r>
            <a:r>
              <a:rPr lang="en-US" sz="1300" dirty="0" err="1"/>
              <a:t>Tololwa</a:t>
            </a:r>
            <a:r>
              <a:rPr lang="en-US" sz="1300" dirty="0"/>
              <a:t> M. </a:t>
            </a:r>
            <a:r>
              <a:rPr lang="en-US" sz="1300" dirty="0" err="1"/>
              <a:t>Mollel</a:t>
            </a:r>
            <a:endParaRPr lang="en-US" sz="1300" dirty="0"/>
          </a:p>
          <a:p>
            <a:pPr>
              <a:lnSpc>
                <a:spcPct val="100000"/>
              </a:lnSpc>
              <a:spcBef>
                <a:spcPts val="600"/>
              </a:spcBef>
              <a:spcAft>
                <a:spcPts val="1000"/>
              </a:spcAft>
            </a:pPr>
            <a:r>
              <a:rPr lang="en-US" sz="1300" b="1" dirty="0"/>
              <a:t>Ox-Cart Man </a:t>
            </a:r>
            <a:br>
              <a:rPr lang="en-US" sz="1300" b="1" i="1" dirty="0"/>
            </a:br>
            <a:r>
              <a:rPr lang="en-US" sz="1300" dirty="0"/>
              <a:t>by Donald Hall</a:t>
            </a:r>
          </a:p>
          <a:p>
            <a:pPr>
              <a:lnSpc>
                <a:spcPct val="100000"/>
              </a:lnSpc>
              <a:spcBef>
                <a:spcPts val="600"/>
              </a:spcBef>
              <a:spcAft>
                <a:spcPts val="1000"/>
              </a:spcAft>
            </a:pPr>
            <a:r>
              <a:rPr lang="en-US" sz="1300" b="1" dirty="0"/>
              <a:t>Sheep in a Shop </a:t>
            </a:r>
            <a:br>
              <a:rPr lang="en-US" sz="1300" b="1" i="1" dirty="0"/>
            </a:br>
            <a:r>
              <a:rPr lang="en-US" sz="1300" dirty="0"/>
              <a:t>by Nancy Shaw</a:t>
            </a:r>
          </a:p>
          <a:p>
            <a:pPr>
              <a:lnSpc>
                <a:spcPct val="100000"/>
              </a:lnSpc>
              <a:spcBef>
                <a:spcPts val="600"/>
              </a:spcBef>
              <a:spcAft>
                <a:spcPts val="1000"/>
              </a:spcAft>
            </a:pPr>
            <a:r>
              <a:rPr lang="en-US" sz="1300" b="1" dirty="0"/>
              <a:t>The Purse </a:t>
            </a:r>
            <a:br>
              <a:rPr lang="en-US" sz="1300" b="1" i="1" dirty="0"/>
            </a:br>
            <a:r>
              <a:rPr lang="en-US" sz="1300" dirty="0"/>
              <a:t>by Kathy Caple</a:t>
            </a:r>
            <a:endParaRPr lang="en-US" sz="1300" b="1" dirty="0"/>
          </a:p>
          <a:p>
            <a:pPr>
              <a:lnSpc>
                <a:spcPct val="100000"/>
              </a:lnSpc>
              <a:spcBef>
                <a:spcPts val="600"/>
              </a:spcBef>
              <a:spcAft>
                <a:spcPts val="1000"/>
              </a:spcAft>
            </a:pPr>
            <a:endParaRPr lang="en-US" sz="1300" dirty="0"/>
          </a:p>
          <a:p>
            <a:pPr>
              <a:lnSpc>
                <a:spcPct val="100000"/>
              </a:lnSpc>
              <a:spcBef>
                <a:spcPts val="600"/>
              </a:spcBef>
              <a:spcAft>
                <a:spcPts val="1000"/>
              </a:spcAft>
            </a:pPr>
            <a:endParaRPr lang="en-US" sz="1300" dirty="0"/>
          </a:p>
        </p:txBody>
      </p:sp>
      <p:sp>
        <p:nvSpPr>
          <p:cNvPr id="5" name="Content Placeholder 4"/>
          <p:cNvSpPr>
            <a:spLocks noGrp="1"/>
          </p:cNvSpPr>
          <p:nvPr>
            <p:ph sz="half" idx="4294967295"/>
          </p:nvPr>
        </p:nvSpPr>
        <p:spPr>
          <a:xfrm>
            <a:off x="5138098" y="990601"/>
            <a:ext cx="3624902" cy="5486400"/>
          </a:xfrm>
        </p:spPr>
        <p:txBody>
          <a:bodyPr>
            <a:normAutofit/>
          </a:bodyPr>
          <a:lstStyle/>
          <a:p>
            <a:pPr>
              <a:lnSpc>
                <a:spcPct val="100000"/>
              </a:lnSpc>
              <a:spcBef>
                <a:spcPts val="600"/>
              </a:spcBef>
              <a:spcAft>
                <a:spcPts val="1000"/>
              </a:spcAft>
            </a:pPr>
            <a:r>
              <a:rPr lang="en-US" sz="1300" b="1" dirty="0"/>
              <a:t>A Chair for My Mother </a:t>
            </a:r>
            <a:br>
              <a:rPr lang="en-US" sz="1300" b="1" i="1" dirty="0"/>
            </a:br>
            <a:r>
              <a:rPr lang="en-US" sz="1300" dirty="0"/>
              <a:t>by Verna Williams</a:t>
            </a:r>
          </a:p>
          <a:p>
            <a:pPr>
              <a:lnSpc>
                <a:spcPct val="100000"/>
              </a:lnSpc>
              <a:spcBef>
                <a:spcPts val="600"/>
              </a:spcBef>
              <a:spcAft>
                <a:spcPts val="1000"/>
              </a:spcAft>
            </a:pPr>
            <a:r>
              <a:rPr lang="en-US" sz="1300" b="1" dirty="0"/>
              <a:t>Count on Pablo </a:t>
            </a:r>
            <a:br>
              <a:rPr lang="en-US" sz="1300" b="1" i="1" dirty="0"/>
            </a:br>
            <a:r>
              <a:rPr lang="en-US" sz="1300" dirty="0"/>
              <a:t>by Barbara </a:t>
            </a:r>
            <a:r>
              <a:rPr lang="en-US" sz="1300" dirty="0" err="1"/>
              <a:t>deRubertis</a:t>
            </a:r>
            <a:endParaRPr lang="en-US" sz="1300" dirty="0"/>
          </a:p>
          <a:p>
            <a:pPr>
              <a:lnSpc>
                <a:spcPct val="100000"/>
              </a:lnSpc>
              <a:spcBef>
                <a:spcPts val="600"/>
              </a:spcBef>
              <a:spcAft>
                <a:spcPts val="1000"/>
              </a:spcAft>
            </a:pPr>
            <a:r>
              <a:rPr lang="en-US" sz="1300" b="1" dirty="0"/>
              <a:t>Curious George Saves His Pennies </a:t>
            </a:r>
            <a:br>
              <a:rPr lang="en-US" sz="1300" b="1" i="1" dirty="0"/>
            </a:br>
            <a:r>
              <a:rPr lang="en-US" sz="1300" dirty="0"/>
              <a:t>by Margaret and H.A. Rey</a:t>
            </a:r>
          </a:p>
          <a:p>
            <a:pPr>
              <a:lnSpc>
                <a:spcPct val="100000"/>
              </a:lnSpc>
              <a:spcBef>
                <a:spcPts val="600"/>
              </a:spcBef>
              <a:spcAft>
                <a:spcPts val="1000"/>
              </a:spcAft>
            </a:pPr>
            <a:r>
              <a:rPr lang="en-US" sz="1300" b="1" dirty="0"/>
              <a:t>Just Shopping with Mom </a:t>
            </a:r>
            <a:br>
              <a:rPr lang="en-US" sz="1300" b="1" i="1" dirty="0"/>
            </a:br>
            <a:r>
              <a:rPr lang="en-US" sz="1300" dirty="0"/>
              <a:t>by Mercer Mayer</a:t>
            </a:r>
          </a:p>
          <a:p>
            <a:pPr>
              <a:lnSpc>
                <a:spcPct val="100000"/>
              </a:lnSpc>
              <a:spcBef>
                <a:spcPts val="1200"/>
              </a:spcBef>
              <a:spcAft>
                <a:spcPts val="1000"/>
              </a:spcAft>
            </a:pPr>
            <a:r>
              <a:rPr lang="en-US" sz="1300" b="1" dirty="0"/>
              <a:t>Lemonade in Winter </a:t>
            </a:r>
            <a:br>
              <a:rPr lang="en-US" sz="1300" b="1" i="1" dirty="0"/>
            </a:br>
            <a:r>
              <a:rPr lang="en-US" sz="1300" dirty="0"/>
              <a:t>by Emily Jenkins</a:t>
            </a:r>
          </a:p>
          <a:p>
            <a:pPr>
              <a:lnSpc>
                <a:spcPct val="100000"/>
              </a:lnSpc>
              <a:spcBef>
                <a:spcPts val="1200"/>
              </a:spcBef>
              <a:spcAft>
                <a:spcPts val="1000"/>
              </a:spcAft>
            </a:pPr>
            <a:r>
              <a:rPr lang="en-US" sz="1300" b="1" dirty="0"/>
              <a:t>The Rag Coat </a:t>
            </a:r>
            <a:br>
              <a:rPr lang="en-US" sz="1300" b="1" i="1" dirty="0"/>
            </a:br>
            <a:r>
              <a:rPr lang="en-US" sz="1300" dirty="0"/>
              <a:t>by Lauren Mills</a:t>
            </a:r>
          </a:p>
          <a:p>
            <a:pPr>
              <a:lnSpc>
                <a:spcPct val="100000"/>
              </a:lnSpc>
              <a:spcBef>
                <a:spcPts val="600"/>
              </a:spcBef>
              <a:spcAft>
                <a:spcPts val="1000"/>
              </a:spcAft>
            </a:pPr>
            <a:r>
              <a:rPr lang="en-US" sz="1300" b="1" dirty="0"/>
              <a:t>Those Shoes </a:t>
            </a:r>
            <a:br>
              <a:rPr lang="en-US" sz="1300" b="1" i="1" dirty="0"/>
            </a:br>
            <a:r>
              <a:rPr lang="en-US" sz="1300" dirty="0"/>
              <a:t>by </a:t>
            </a:r>
            <a:r>
              <a:rPr lang="en-US" sz="1300" dirty="0" err="1"/>
              <a:t>Maribeth</a:t>
            </a:r>
            <a:r>
              <a:rPr lang="en-US" sz="1300" dirty="0"/>
              <a:t> </a:t>
            </a:r>
            <a:r>
              <a:rPr lang="en-US" sz="1300" dirty="0" err="1"/>
              <a:t>Boelts</a:t>
            </a:r>
            <a:endParaRPr lang="en-US" sz="1300" dirty="0"/>
          </a:p>
          <a:p>
            <a:pPr>
              <a:lnSpc>
                <a:spcPct val="100000"/>
              </a:lnSpc>
              <a:spcBef>
                <a:spcPts val="600"/>
              </a:spcBef>
              <a:spcAft>
                <a:spcPts val="1000"/>
              </a:spcAft>
            </a:pPr>
            <a:r>
              <a:rPr lang="en-US" sz="1300" b="1" dirty="0"/>
              <a:t>Tia Isa Wants a Car </a:t>
            </a:r>
            <a:br>
              <a:rPr lang="en-US" sz="1300" b="1" i="1" dirty="0"/>
            </a:br>
            <a:r>
              <a:rPr lang="en-US" sz="1300" dirty="0"/>
              <a:t>by Meg Medina</a:t>
            </a:r>
          </a:p>
        </p:txBody>
      </p:sp>
      <p:sp>
        <p:nvSpPr>
          <p:cNvPr id="15" name="Title 1"/>
          <p:cNvSpPr txBox="1">
            <a:spLocks/>
          </p:cNvSpPr>
          <p:nvPr/>
        </p:nvSpPr>
        <p:spPr bwMode="auto">
          <a:xfrm>
            <a:off x="3505200" y="6121400"/>
            <a:ext cx="5410200" cy="296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Autofit/>
          </a:bodyPr>
          <a:lstStyle>
            <a:lvl1pPr algn="l" defTabSz="457200" rtl="0" eaLnBrk="0" fontAlgn="base" hangingPunct="0">
              <a:spcBef>
                <a:spcPct val="0"/>
              </a:spcBef>
              <a:spcAft>
                <a:spcPct val="0"/>
              </a:spcAft>
              <a:defRPr sz="2800" kern="1200">
                <a:solidFill>
                  <a:schemeClr val="tx1"/>
                </a:solidFill>
                <a:latin typeface="+mj-lt"/>
                <a:ea typeface="+mj-ea"/>
                <a:cs typeface="+mj-cs"/>
              </a:defRPr>
            </a:lvl1pPr>
            <a:lvl2pPr algn="l" defTabSz="457200" rtl="0" eaLnBrk="0" fontAlgn="base" hangingPunct="0">
              <a:spcBef>
                <a:spcPct val="0"/>
              </a:spcBef>
              <a:spcAft>
                <a:spcPct val="0"/>
              </a:spcAft>
              <a:defRPr sz="2800">
                <a:solidFill>
                  <a:schemeClr val="tx1"/>
                </a:solidFill>
                <a:latin typeface="Georgia" pitchFamily="18" charset="0"/>
              </a:defRPr>
            </a:lvl2pPr>
            <a:lvl3pPr algn="l" defTabSz="457200" rtl="0" eaLnBrk="0" fontAlgn="base" hangingPunct="0">
              <a:spcBef>
                <a:spcPct val="0"/>
              </a:spcBef>
              <a:spcAft>
                <a:spcPct val="0"/>
              </a:spcAft>
              <a:defRPr sz="2800">
                <a:solidFill>
                  <a:schemeClr val="tx1"/>
                </a:solidFill>
                <a:latin typeface="Georgia" pitchFamily="18" charset="0"/>
              </a:defRPr>
            </a:lvl3pPr>
            <a:lvl4pPr algn="l" defTabSz="457200" rtl="0" eaLnBrk="0" fontAlgn="base" hangingPunct="0">
              <a:spcBef>
                <a:spcPct val="0"/>
              </a:spcBef>
              <a:spcAft>
                <a:spcPct val="0"/>
              </a:spcAft>
              <a:defRPr sz="2800">
                <a:solidFill>
                  <a:schemeClr val="tx1"/>
                </a:solidFill>
                <a:latin typeface="Georgia" pitchFamily="18" charset="0"/>
              </a:defRPr>
            </a:lvl4pPr>
            <a:lvl5pPr algn="l" defTabSz="457200" rtl="0" eaLnBrk="0" fontAlgn="base" hangingPunct="0">
              <a:spcBef>
                <a:spcPct val="0"/>
              </a:spcBef>
              <a:spcAft>
                <a:spcPct val="0"/>
              </a:spcAft>
              <a:defRPr sz="2800">
                <a:solidFill>
                  <a:schemeClr val="tx1"/>
                </a:solidFill>
                <a:latin typeface="Georgia" pitchFamily="18" charset="0"/>
              </a:defRPr>
            </a:lvl5pPr>
            <a:lvl6pPr marL="457200" algn="l" defTabSz="457200" rtl="0" fontAlgn="base">
              <a:spcBef>
                <a:spcPct val="0"/>
              </a:spcBef>
              <a:spcAft>
                <a:spcPct val="0"/>
              </a:spcAft>
              <a:defRPr sz="2800">
                <a:solidFill>
                  <a:schemeClr val="tx1"/>
                </a:solidFill>
                <a:latin typeface="Georgia" pitchFamily="18" charset="0"/>
              </a:defRPr>
            </a:lvl6pPr>
            <a:lvl7pPr marL="914400" algn="l" defTabSz="457200" rtl="0" fontAlgn="base">
              <a:spcBef>
                <a:spcPct val="0"/>
              </a:spcBef>
              <a:spcAft>
                <a:spcPct val="0"/>
              </a:spcAft>
              <a:defRPr sz="2800">
                <a:solidFill>
                  <a:schemeClr val="tx1"/>
                </a:solidFill>
                <a:latin typeface="Georgia" pitchFamily="18" charset="0"/>
              </a:defRPr>
            </a:lvl7pPr>
            <a:lvl8pPr marL="1371600" algn="l" defTabSz="457200" rtl="0" fontAlgn="base">
              <a:spcBef>
                <a:spcPct val="0"/>
              </a:spcBef>
              <a:spcAft>
                <a:spcPct val="0"/>
              </a:spcAft>
              <a:defRPr sz="2800">
                <a:solidFill>
                  <a:schemeClr val="tx1"/>
                </a:solidFill>
                <a:latin typeface="Georgia" pitchFamily="18" charset="0"/>
              </a:defRPr>
            </a:lvl8pPr>
            <a:lvl9pPr marL="1828800" algn="l" defTabSz="457200" rtl="0" fontAlgn="base">
              <a:spcBef>
                <a:spcPct val="0"/>
              </a:spcBef>
              <a:spcAft>
                <a:spcPct val="0"/>
              </a:spcAft>
              <a:defRPr sz="2800">
                <a:solidFill>
                  <a:schemeClr val="tx1"/>
                </a:solidFill>
                <a:latin typeface="Georgia" pitchFamily="18" charset="0"/>
              </a:defRPr>
            </a:lvl9pPr>
          </a:lstStyle>
          <a:p>
            <a:r>
              <a:rPr lang="en-US" sz="1400" dirty="0">
                <a:solidFill>
                  <a:srgbClr val="3FAE49"/>
                </a:solidFill>
                <a:hlinkClick r:id="rId3"/>
              </a:rPr>
              <a:t>consumerfinance.gov/money-as-you-grow/bookshelf/</a:t>
            </a:r>
            <a:endParaRPr lang="en-US" sz="2000" b="1" dirty="0">
              <a:solidFill>
                <a:srgbClr val="3FAE49"/>
              </a:solidFill>
            </a:endParaRPr>
          </a:p>
        </p:txBody>
      </p:sp>
      <p:grpSp>
        <p:nvGrpSpPr>
          <p:cNvPr id="25" name="Group 24"/>
          <p:cNvGrpSpPr/>
          <p:nvPr/>
        </p:nvGrpSpPr>
        <p:grpSpPr>
          <a:xfrm>
            <a:off x="457200" y="990600"/>
            <a:ext cx="685800" cy="4910374"/>
            <a:chOff x="533400" y="1447800"/>
            <a:chExt cx="533400" cy="4450080"/>
          </a:xfrm>
        </p:grpSpPr>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1500" y="1447800"/>
              <a:ext cx="480060" cy="365760"/>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3400" y="2057400"/>
              <a:ext cx="495300" cy="381000"/>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1500" y="2667000"/>
              <a:ext cx="457200" cy="358140"/>
            </a:xfrm>
            <a:prstGeom prst="rect">
              <a:avLst/>
            </a:prstGeom>
          </p:spPr>
        </p:pic>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5800" y="3200400"/>
              <a:ext cx="304800" cy="472440"/>
            </a:xfrm>
            <a:prstGeom prst="rect">
              <a:avLst/>
            </a:prstGeom>
          </p:spPr>
        </p:pic>
        <p:pic>
          <p:nvPicPr>
            <p:cNvPr id="11" name="Picture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71500" y="3810000"/>
              <a:ext cx="449580" cy="312420"/>
            </a:xfrm>
            <a:prstGeom prst="rect">
              <a:avLst/>
            </a:prstGeom>
          </p:spPr>
        </p:pic>
        <p:pic>
          <p:nvPicPr>
            <p:cNvPr id="12" name="Picture 1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69036" y="4343400"/>
              <a:ext cx="397764" cy="411480"/>
            </a:xfrm>
            <a:prstGeom prst="rect">
              <a:avLst/>
            </a:prstGeom>
          </p:spPr>
        </p:pic>
        <p:pic>
          <p:nvPicPr>
            <p:cNvPr id="13" name="Picture 1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47700" y="4953000"/>
              <a:ext cx="339291" cy="411480"/>
            </a:xfrm>
            <a:prstGeom prst="rect">
              <a:avLst/>
            </a:prstGeom>
          </p:spPr>
        </p:pic>
        <p:pic>
          <p:nvPicPr>
            <p:cNvPr id="14" name="Picture 1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47700" y="5486400"/>
              <a:ext cx="371660" cy="411480"/>
            </a:xfrm>
            <a:prstGeom prst="rect">
              <a:avLst/>
            </a:prstGeom>
          </p:spPr>
        </p:pic>
      </p:grpSp>
      <p:grpSp>
        <p:nvGrpSpPr>
          <p:cNvPr id="3" name="Group 2"/>
          <p:cNvGrpSpPr/>
          <p:nvPr/>
        </p:nvGrpSpPr>
        <p:grpSpPr>
          <a:xfrm>
            <a:off x="4844578" y="990600"/>
            <a:ext cx="740882" cy="4876800"/>
            <a:chOff x="4785360" y="1249680"/>
            <a:chExt cx="480060" cy="4389120"/>
          </a:xfrm>
        </p:grpSpPr>
        <p:pic>
          <p:nvPicPr>
            <p:cNvPr id="16" name="Picture 1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800600" y="1249680"/>
              <a:ext cx="424542" cy="411480"/>
            </a:xfrm>
            <a:prstGeom prst="rect">
              <a:avLst/>
            </a:prstGeom>
          </p:spPr>
        </p:pic>
        <p:pic>
          <p:nvPicPr>
            <p:cNvPr id="17" name="Picture 16"/>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785360" y="1889760"/>
              <a:ext cx="472440" cy="335280"/>
            </a:xfrm>
            <a:prstGeom prst="rect">
              <a:avLst/>
            </a:prstGeom>
          </p:spPr>
        </p:pic>
        <p:pic>
          <p:nvPicPr>
            <p:cNvPr id="18" name="Picture 17"/>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876800" y="2392680"/>
              <a:ext cx="320040" cy="464820"/>
            </a:xfrm>
            <a:prstGeom prst="rect">
              <a:avLst/>
            </a:prstGeom>
          </p:spPr>
        </p:pic>
        <p:pic>
          <p:nvPicPr>
            <p:cNvPr id="19" name="Picture 18"/>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800600" y="2971800"/>
              <a:ext cx="426720" cy="388620"/>
            </a:xfrm>
            <a:prstGeom prst="rect">
              <a:avLst/>
            </a:prstGeom>
          </p:spPr>
        </p:pic>
        <p:pic>
          <p:nvPicPr>
            <p:cNvPr id="20" name="Picture 19"/>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4853940" y="3535680"/>
              <a:ext cx="403860" cy="426720"/>
            </a:xfrm>
            <a:prstGeom prst="rect">
              <a:avLst/>
            </a:prstGeom>
          </p:spPr>
        </p:pic>
        <p:pic>
          <p:nvPicPr>
            <p:cNvPr id="21" name="Picture 20"/>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4846320" y="4145280"/>
              <a:ext cx="411480" cy="373380"/>
            </a:xfrm>
            <a:prstGeom prst="rect">
              <a:avLst/>
            </a:prstGeom>
          </p:spPr>
        </p:pic>
        <p:pic>
          <p:nvPicPr>
            <p:cNvPr id="22" name="Picture 21"/>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4876800" y="4724400"/>
              <a:ext cx="358140" cy="373380"/>
            </a:xfrm>
            <a:prstGeom prst="rect">
              <a:avLst/>
            </a:prstGeom>
          </p:spPr>
        </p:pic>
        <p:pic>
          <p:nvPicPr>
            <p:cNvPr id="23" name="Picture 22"/>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4800600" y="5288280"/>
              <a:ext cx="464820" cy="350520"/>
            </a:xfrm>
            <a:prstGeom prst="rect">
              <a:avLst/>
            </a:prstGeom>
          </p:spPr>
        </p:pic>
      </p:grpSp>
    </p:spTree>
    <p:extLst>
      <p:ext uri="{BB962C8B-B14F-4D97-AF65-F5344CB8AC3E}">
        <p14:creationId xmlns:p14="http://schemas.microsoft.com/office/powerpoint/2010/main" val="390082846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5_CFPB New">
  <a:themeElements>
    <a:clrScheme name="US Deloitte Color">
      <a:dk1>
        <a:sysClr val="windowText" lastClr="000000"/>
      </a:dk1>
      <a:lt1>
        <a:sysClr val="window" lastClr="FFFFFF"/>
      </a:lt1>
      <a:dk2>
        <a:srgbClr val="313131"/>
      </a:dk2>
      <a:lt2>
        <a:srgbClr val="8C8C8C"/>
      </a:lt2>
      <a:accent1>
        <a:srgbClr val="002776"/>
      </a:accent1>
      <a:accent2>
        <a:srgbClr val="81BC00"/>
      </a:accent2>
      <a:accent3>
        <a:srgbClr val="00A1DE"/>
      </a:accent3>
      <a:accent4>
        <a:srgbClr val="3C8A2E"/>
      </a:accent4>
      <a:accent5>
        <a:srgbClr val="72C7E7"/>
      </a:accent5>
      <a:accent6>
        <a:srgbClr val="BDD203"/>
      </a:accent6>
      <a:hlink>
        <a:srgbClr val="00A1DE"/>
      </a:hlink>
      <a:folHlink>
        <a:srgbClr val="72C7E7"/>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spPr>
      <a:bodyPr rtlCol="0" anchor="ctr"/>
      <a:lstStyle>
        <a:defPPr algn="ctr">
          <a:defRPr/>
        </a:defPPr>
      </a:lstStyle>
      <a:style>
        <a:lnRef idx="2">
          <a:schemeClr val="accent1"/>
        </a:lnRef>
        <a:fillRef idx="1">
          <a:schemeClr val="lt1"/>
        </a:fillRef>
        <a:effectRef idx="0">
          <a:schemeClr val="accent1"/>
        </a:effectRef>
        <a:fontRef idx="minor">
          <a:schemeClr val="dk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CFPB New" id="{6509C151-131A-4F1D-814B-36A8E983B039}" vid="{E27B0019-98E0-4FB7-A327-928BA885B3B1}"/>
    </a:ext>
  </a:extLst>
</a:theme>
</file>

<file path=ppt/theme/theme2.xml><?xml version="1.0" encoding="utf-8"?>
<a:theme xmlns:a="http://schemas.openxmlformats.org/drawingml/2006/main" name="Theme1">
  <a:themeElements>
    <a:clrScheme name="Custom 1">
      <a:dk1>
        <a:srgbClr val="101820"/>
      </a:dk1>
      <a:lt1>
        <a:srgbClr val="FFFFFF"/>
      </a:lt1>
      <a:dk2>
        <a:srgbClr val="20AA3F"/>
      </a:dk2>
      <a:lt2>
        <a:srgbClr val="ADDC91"/>
      </a:lt2>
      <a:accent1>
        <a:srgbClr val="E2EFD8"/>
      </a:accent1>
      <a:accent2>
        <a:srgbClr val="5A5D61"/>
      </a:accent2>
      <a:accent3>
        <a:srgbClr val="E7E7E9"/>
      </a:accent3>
      <a:accent4>
        <a:srgbClr val="244B86"/>
      </a:accent4>
      <a:accent5>
        <a:srgbClr val="0072CE"/>
      </a:accent5>
      <a:accent6>
        <a:srgbClr val="247675"/>
      </a:accent6>
      <a:hlink>
        <a:srgbClr val="00B050"/>
      </a:hlink>
      <a:folHlink>
        <a:srgbClr val="24767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FDE5B0EB-9412-42FC-A7E2-F51930E51A2F}" vid="{AD8930D6-A319-4EC8-BFF8-31A3BEFBC770}"/>
    </a:ext>
  </a:extLst>
</a:theme>
</file>

<file path=ppt/theme/theme3.xml><?xml version="1.0" encoding="utf-8"?>
<a:theme xmlns:a="http://schemas.openxmlformats.org/drawingml/2006/main" name="8_Office Theme">
  <a:themeElements>
    <a:clrScheme name="Custom 1">
      <a:dk1>
        <a:srgbClr val="101820"/>
      </a:dk1>
      <a:lt1>
        <a:srgbClr val="FFFFFF"/>
      </a:lt1>
      <a:dk2>
        <a:srgbClr val="299D37"/>
      </a:dk2>
      <a:lt2>
        <a:srgbClr val="9FCC7E"/>
      </a:lt2>
      <a:accent1>
        <a:srgbClr val="CDCEC9"/>
      </a:accent1>
      <a:accent2>
        <a:srgbClr val="473D37"/>
      </a:accent2>
      <a:accent3>
        <a:srgbClr val="33363A"/>
      </a:accent3>
      <a:accent4>
        <a:srgbClr val="0A5797"/>
      </a:accent4>
      <a:accent5>
        <a:srgbClr val="E7832B"/>
      </a:accent5>
      <a:accent6>
        <a:srgbClr val="C93220"/>
      </a:accent6>
      <a:hlink>
        <a:srgbClr val="299D37"/>
      </a:hlink>
      <a:folHlink>
        <a:srgbClr val="0A5797"/>
      </a:folHlink>
    </a:clrScheme>
    <a:fontScheme name="Civic">
      <a:majorFont>
        <a:latin typeface="Georgia"/>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华文新魏"/>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spPr>
      <a:bodyPr rtlCol="0" anchor="ctr"/>
      <a:lstStyle>
        <a:defPPr algn="ctr">
          <a:defRPr/>
        </a:defPPr>
      </a:lstStyle>
      <a:style>
        <a:lnRef idx="2">
          <a:schemeClr val="accent1"/>
        </a:lnRef>
        <a:fillRef idx="1">
          <a:schemeClr val="lt1"/>
        </a:fillRef>
        <a:effectRef idx="0">
          <a:schemeClr val="accent1"/>
        </a:effectRef>
        <a:fontRef idx="minor">
          <a:schemeClr val="dk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CAB763D58CB83429D04A9EB3EB8A97E" ma:contentTypeVersion="11" ma:contentTypeDescription="Create a new document." ma:contentTypeScope="" ma:versionID="c22f2cb0de95daa59a857e958bcd4451">
  <xsd:schema xmlns:xsd="http://www.w3.org/2001/XMLSchema" xmlns:xs="http://www.w3.org/2001/XMLSchema" xmlns:p="http://schemas.microsoft.com/office/2006/metadata/properties" xmlns:ns3="1c3b42a4-43b0-4a3f-8493-032ebfc6d03b" xmlns:ns4="6c262594-39fe-41b5-9083-25052020b67a" targetNamespace="http://schemas.microsoft.com/office/2006/metadata/properties" ma:root="true" ma:fieldsID="afc5aa40fd0060f749edfd89e2ad584a" ns3:_="" ns4:_="">
    <xsd:import namespace="1c3b42a4-43b0-4a3f-8493-032ebfc6d03b"/>
    <xsd:import namespace="6c262594-39fe-41b5-9083-25052020b67a"/>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4:SharedWithUsers" minOccurs="0"/>
                <xsd:element ref="ns4:SharedWithDetails" minOccurs="0"/>
                <xsd:element ref="ns4:SharingHintHash" minOccurs="0"/>
                <xsd:element ref="ns3:MediaServiceEventHashCode" minOccurs="0"/>
                <xsd:element ref="ns3:MediaServiceGenerationTime"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c3b42a4-43b0-4a3f-8493-032ebfc6d03b"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Location" ma:index="18" nillable="true" ma:displayName="MediaServic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c262594-39fe-41b5-9083-25052020b67a"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SharingHintHash" ma:index="15"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8E827B-DABB-43E3-9B9F-81CCFE2366A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c3b42a4-43b0-4a3f-8493-032ebfc6d03b"/>
    <ds:schemaRef ds:uri="6c262594-39fe-41b5-9083-25052020b67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1FAAD9C-03DA-49B8-B937-2AED033F2BC5}">
  <ds:schemaRefs>
    <ds:schemaRef ds:uri="http://schemas.microsoft.com/sharepoint/v3/contenttype/forms"/>
  </ds:schemaRefs>
</ds:datastoreItem>
</file>

<file path=customXml/itemProps3.xml><?xml version="1.0" encoding="utf-8"?>
<ds:datastoreItem xmlns:ds="http://schemas.openxmlformats.org/officeDocument/2006/customXml" ds:itemID="{C7E4E75F-0301-43DD-868A-2B5D62BA9BC1}">
  <ds:schemaRefs>
    <ds:schemaRef ds:uri="http://purl.org/dc/dcmitype/"/>
    <ds:schemaRef ds:uri="http://schemas.microsoft.com/office/2006/documentManagement/types"/>
    <ds:schemaRef ds:uri="1c3b42a4-43b0-4a3f-8493-032ebfc6d03b"/>
    <ds:schemaRef ds:uri="http://purl.org/dc/elements/1.1/"/>
    <ds:schemaRef ds:uri="http://schemas.microsoft.com/office/2006/metadata/properties"/>
    <ds:schemaRef ds:uri="http://purl.org/dc/terms/"/>
    <ds:schemaRef ds:uri="http://schemas.openxmlformats.org/package/2006/metadata/core-properties"/>
    <ds:schemaRef ds:uri="http://schemas.microsoft.com/office/infopath/2007/PartnerControls"/>
    <ds:schemaRef ds:uri="6c262594-39fe-41b5-9083-25052020b67a"/>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pptC708.tmp</Template>
  <TotalTime>11257</TotalTime>
  <Words>898</Words>
  <Application>Microsoft Office PowerPoint</Application>
  <PresentationFormat>On-screen Show (4:3)</PresentationFormat>
  <Paragraphs>183</Paragraphs>
  <Slides>19</Slides>
  <Notes>19</Notes>
  <HiddenSlides>0</HiddenSlides>
  <MMClips>0</MMClips>
  <ScaleCrop>false</ScaleCrop>
  <HeadingPairs>
    <vt:vector size="8" baseType="variant">
      <vt:variant>
        <vt:lpstr>Fonts Used</vt:lpstr>
      </vt:variant>
      <vt:variant>
        <vt:i4>10</vt:i4>
      </vt:variant>
      <vt:variant>
        <vt:lpstr>Theme</vt:lpstr>
      </vt:variant>
      <vt:variant>
        <vt:i4>3</vt:i4>
      </vt:variant>
      <vt:variant>
        <vt:lpstr>Embedded OLE Servers</vt:lpstr>
      </vt:variant>
      <vt:variant>
        <vt:i4>1</vt:i4>
      </vt:variant>
      <vt:variant>
        <vt:lpstr>Slide Titles</vt:lpstr>
      </vt:variant>
      <vt:variant>
        <vt:i4>19</vt:i4>
      </vt:variant>
    </vt:vector>
  </HeadingPairs>
  <TitlesOfParts>
    <vt:vector size="33" baseType="lpstr">
      <vt:lpstr>Arial</vt:lpstr>
      <vt:lpstr>Arial Rounded MT Bold</vt:lpstr>
      <vt:lpstr>Calibri</vt:lpstr>
      <vt:lpstr>Cambria</vt:lpstr>
      <vt:lpstr>Georgia</vt:lpstr>
      <vt:lpstr>Gill Sans</vt:lpstr>
      <vt:lpstr>Noto Sans Symbols</vt:lpstr>
      <vt:lpstr>Symbol</vt:lpstr>
      <vt:lpstr>Verdana</vt:lpstr>
      <vt:lpstr>Wingdings</vt:lpstr>
      <vt:lpstr>5_CFPB New</vt:lpstr>
      <vt:lpstr>Theme1</vt:lpstr>
      <vt:lpstr>8_Office Theme</vt:lpstr>
      <vt:lpstr>think-cell Slide</vt:lpstr>
      <vt:lpstr>CFPB resources</vt:lpstr>
      <vt:lpstr>Contact Information</vt:lpstr>
      <vt:lpstr>PowerPoint Presentation</vt:lpstr>
      <vt:lpstr>The Bureau’s financial well-being scale</vt:lpstr>
      <vt:lpstr>CFPB financial well-being scale score</vt:lpstr>
      <vt:lpstr>Three Building Blocks of Youth Financial Capability</vt:lpstr>
      <vt:lpstr>Money as You Grow: For parents and caregivers</vt:lpstr>
      <vt:lpstr>Talk about money choices, big and small</vt:lpstr>
      <vt:lpstr>Money as You Grow Bookshelf: For parents and caregivers</vt:lpstr>
      <vt:lpstr>Money as You Grow Bookshelf: Parent Guides</vt:lpstr>
      <vt:lpstr>Find youth financial literacy activities</vt:lpstr>
      <vt:lpstr>Try a youth financial literacy activity</vt:lpstr>
      <vt:lpstr>Try an Activity: Credit myths and realities</vt:lpstr>
      <vt:lpstr>Meet your financial goals: Try our debt boot camp</vt:lpstr>
      <vt:lpstr>Creating a savings first aid kit activity</vt:lpstr>
      <vt:lpstr>Youth Savings Accounts</vt:lpstr>
      <vt:lpstr>Ask CFPB</vt:lpstr>
      <vt:lpstr>Disaster and Emergency Financial Preparedness </vt:lpstr>
      <vt:lpstr>pueblo.gpo.gov/CFPBPubs/CFPBPubs.php</vt:lpstr>
    </vt:vector>
  </TitlesOfParts>
  <Company>Consumer Financial Protection Bureau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Leslie Jones</dc:creator>
  <cp:lastModifiedBy>Abdullah, Idriys (DISB)</cp:lastModifiedBy>
  <cp:revision>1011</cp:revision>
  <cp:lastPrinted>2019-07-22T13:52:21Z</cp:lastPrinted>
  <dcterms:created xsi:type="dcterms:W3CDTF">2016-02-08T14:54:03Z</dcterms:created>
  <dcterms:modified xsi:type="dcterms:W3CDTF">2019-07-29T15:19:38Z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0x0101003CAB763D58CB83429D04A9EB3EB8A97E</vt:lpwstr>
  </property>
</Properties>
</file>