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FC_C152B3E4.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F5_4BEA593A.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4"/>
    <p:sldMasterId id="2147483710" r:id="rId5"/>
    <p:sldMasterId id="2147483774" r:id="rId6"/>
    <p:sldMasterId id="2147483660" r:id="rId7"/>
    <p:sldMasterId id="2147483707" r:id="rId8"/>
  </p:sldMasterIdLst>
  <p:notesMasterIdLst>
    <p:notesMasterId r:id="rId41"/>
  </p:notesMasterIdLst>
  <p:sldIdLst>
    <p:sldId id="257" r:id="rId9"/>
    <p:sldId id="265" r:id="rId10"/>
    <p:sldId id="443" r:id="rId11"/>
    <p:sldId id="506" r:id="rId12"/>
    <p:sldId id="509" r:id="rId13"/>
    <p:sldId id="508" r:id="rId14"/>
    <p:sldId id="507" r:id="rId15"/>
    <p:sldId id="510" r:id="rId16"/>
    <p:sldId id="511" r:id="rId17"/>
    <p:sldId id="512" r:id="rId18"/>
    <p:sldId id="504" r:id="rId19"/>
    <p:sldId id="484" r:id="rId20"/>
    <p:sldId id="485" r:id="rId21"/>
    <p:sldId id="475" r:id="rId22"/>
    <p:sldId id="495" r:id="rId23"/>
    <p:sldId id="500" r:id="rId24"/>
    <p:sldId id="505" r:id="rId25"/>
    <p:sldId id="518" r:id="rId26"/>
    <p:sldId id="520" r:id="rId27"/>
    <p:sldId id="519" r:id="rId28"/>
    <p:sldId id="517" r:id="rId29"/>
    <p:sldId id="516" r:id="rId30"/>
    <p:sldId id="514" r:id="rId31"/>
    <p:sldId id="501" r:id="rId32"/>
    <p:sldId id="515" r:id="rId33"/>
    <p:sldId id="522" r:id="rId34"/>
    <p:sldId id="521" r:id="rId35"/>
    <p:sldId id="513" r:id="rId36"/>
    <p:sldId id="482" r:id="rId37"/>
    <p:sldId id="480" r:id="rId38"/>
    <p:sldId id="479" r:id="rId39"/>
    <p:sldId id="256" r:id="rId40"/>
  </p:sldIdLst>
  <p:sldSz cx="9144000" cy="5143500" type="screen16x9"/>
  <p:notesSz cx="6858000" cy="9144000"/>
  <p:embeddedFontLst>
    <p:embeddedFont>
      <p:font typeface="Helvetica Neue Light" panose="020B0604020202020204" charset="0"/>
      <p:regular r:id="rId42"/>
      <p:bold r:id="rId43"/>
      <p:italic r:id="rId44"/>
      <p:boldItalic r:id="rId45"/>
    </p:embeddedFont>
    <p:embeddedFont>
      <p:font typeface="Mulish Black" panose="020B0604020202020204" charset="0"/>
      <p:bold r:id="rId46"/>
      <p:italic r:id="rId47"/>
      <p:boldItalic r:id="rId48"/>
    </p:embeddedFont>
    <p:embeddedFont>
      <p:font typeface="Playfair Display" panose="00000500000000000000" pitchFamily="2" charset="0"/>
      <p:regular r:id="rId49"/>
    </p:embeddedFont>
    <p:embeddedFont>
      <p:font typeface="Poppins" panose="00000500000000000000" pitchFamily="2" charset="0"/>
      <p:regular r:id="rId50"/>
      <p:bold r:id="rId51"/>
      <p:italic r:id="rId52"/>
      <p:boldItalic r:id="rId53"/>
    </p:embeddedFont>
    <p:embeddedFont>
      <p:font typeface="Poppins ExtraBold" panose="00000900000000000000" pitchFamily="2" charset="0"/>
      <p:bold r:id="rId54"/>
      <p:italic r:id="rId55"/>
      <p:boldItalic r:id="rId56"/>
    </p:embeddedFont>
    <p:embeddedFont>
      <p:font typeface="Poppins Light" panose="00000400000000000000" pitchFamily="2" charset="0"/>
      <p:regular r:id="rId57"/>
      <p:bold r:id="rId58"/>
      <p:italic r:id="rId59"/>
      <p:boldItalic r:id="rId60"/>
    </p:embeddedFont>
    <p:embeddedFont>
      <p:font typeface="Poppins Medium" panose="00000600000000000000" pitchFamily="2" charset="0"/>
      <p:regular r:id="rId61"/>
      <p:bold r:id="rId62"/>
      <p:italic r:id="rId63"/>
      <p:boldItalic r:id="rId64"/>
    </p:embeddedFont>
    <p:embeddedFont>
      <p:font typeface="Proxima Nova"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9AA0A6"/>
          </p15:clr>
        </p15:guide>
        <p15:guide id="2" pos="5760">
          <p15:clr>
            <a:srgbClr val="9AA0A6"/>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3B4D1A-0F0C-5F28-BE6C-48F79A312831}" name="soloway, sonya (DCPS)" initials="ss(" userId="S::sonya.soloway@K12.dc.gov::9b176a2c-8074-4627-b7da-95788bd7088c" providerId="AD"/>
  <p188:author id="{C16B8D69-9E23-ABA7-6997-9230C9D0B0B6}" name="Drew-Wise, Maisha (DCPS)" initials="D(" userId="S::maisha.drew-wise@k12.dc.gov::d854b557-5130-453a-a30c-5f364b6085e1" providerId="AD"/>
  <p188:author id="{8457C569-2439-05A7-69A1-8DBB3716DE83}" name="Elliott, Brenda (DCPS)" initials="EB(" userId="S::brenda.elliott@k12.dc.gov::52df8096-d46e-4c4e-8005-486456b4fbe4" providerId="AD"/>
  <p188:author id="{F3BBC56F-AF23-E926-ABC9-B5A17B354FB2}" name="Parham, Constance (DCPS)" initials="PC(" userId="S::constance.parham@k12.dc.gov::437ab252-8363-4181-aebf-74a6e3168071" providerId="AD"/>
  <p188:author id="{88FA6586-DBCB-23D0-2922-C8B15B56E197}" name="Quirk, Abigail (DCPS)" initials="Q(" userId="S::abigail.quirk@k12.dc.gov::37f12a8c-ad8f-473b-917d-736c4d16598c" providerId="AD"/>
  <p188:author id="{F40B95B2-AF4C-7DEB-0736-6DECC3FE2687}" name="soloway, sonya (DCPS)" initials="s(" userId="S::sonya.soloway@k12.dc.gov::9b176a2c-8074-4627-b7da-95788bd7088c" providerId="AD"/>
  <p188:author id="{D87DD9F3-1EB4-782D-7B1B-F32FF002729D}" name="Little, India (DCPS)" initials="L(" userId="S::india.little4@k12.dc.gov::ac98141d-6fad-4ffe-83b3-b7156cbe7f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5CC"/>
    <a:srgbClr val="38B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FEBD1-CC8A-45AE-95D4-BF4A0CE40EEE}" v="504" dt="2023-04-19T14:30:49.725"/>
    <p1510:client id="{BB8FA38C-58BB-4571-93AB-C4763575A464}" v="10" dt="2023-04-18T14:06:29.480"/>
    <p1510:client id="{C7B99370-F9B3-32B9-64EB-3992827C0FAC}" v="39" dt="2023-04-19T18:27:44.133"/>
    <p1510:client id="{DD5E02F2-D1BE-26C0-88A3-D160BFF84F29}" v="26" dt="2023-04-18T13:40:13.390"/>
    <p1510:client id="{F14E50B4-4629-3EEA-FABB-75C33F6E1992}" v="360" dt="2023-04-18T14:34:10.887"/>
  </p1510:revLst>
</p1510:revInfo>
</file>

<file path=ppt/tableStyles.xml><?xml version="1.0" encoding="utf-8"?>
<a:tblStyleLst xmlns:a="http://schemas.openxmlformats.org/drawingml/2006/main" def="{7D1B4430-1D9F-45C6-8F6F-6B5E234CE332}">
  <a:tblStyle styleId="{7D1B4430-1D9F-45C6-8F6F-6B5E234CE3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378" y="48"/>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10.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2.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theme" Target="theme/theme1.xml"/></Relationships>
</file>

<file path=ppt/comments/modernComment_1F5_4BEA593A.xml><?xml version="1.0" encoding="utf-8"?>
<p188:cmLst xmlns:a="http://schemas.openxmlformats.org/drawingml/2006/main" xmlns:r="http://schemas.openxmlformats.org/officeDocument/2006/relationships" xmlns:p188="http://schemas.microsoft.com/office/powerpoint/2018/8/main">
  <p188:cm id="{A3FCF20A-DC83-4AB4-882A-1D43931150FE}" authorId="{713B4D1A-0F0C-5F28-BE6C-48F79A312831}" status="resolved" created="2023-03-23T14:42:35.625" complete="100000">
    <ac:txMkLst xmlns:ac="http://schemas.microsoft.com/office/drawing/2013/main/command">
      <pc:docMk xmlns:pc="http://schemas.microsoft.com/office/powerpoint/2013/main/command"/>
      <pc:sldMk xmlns:pc="http://schemas.microsoft.com/office/powerpoint/2013/main/command" cId="1273649466" sldId="501"/>
      <ac:spMk id="6" creationId="{9C264537-6290-0981-FBAF-8017C7937AFC}"/>
      <ac:txMk cp="0" len="136">
        <ac:context len="219" hash="1329959959"/>
      </ac:txMk>
    </ac:txMkLst>
    <p188:pos x="6929383" y="332365"/>
    <p188:txBody>
      <a:bodyPr/>
      <a:lstStyle/>
      <a:p>
        <a:r>
          <a:rPr lang="en-US"/>
          <a:t>Update with cardozo numbers</a:t>
        </a:r>
      </a:p>
    </p188:txBody>
  </p188:cm>
</p188:cmLst>
</file>

<file path=ppt/comments/modernComment_1FC_C152B3E4.xml><?xml version="1.0" encoding="utf-8"?>
<p188:cmLst xmlns:a="http://schemas.openxmlformats.org/drawingml/2006/main" xmlns:r="http://schemas.openxmlformats.org/officeDocument/2006/relationships" xmlns:p188="http://schemas.microsoft.com/office/powerpoint/2018/8/main">
  <p188:cm id="{DE3961E5-8C0C-41AB-8600-8207CF272976}" authorId="{F3BBC56F-AF23-E926-ABC9-B5A17B354FB2}" status="resolved" created="2023-01-06T14:04:29.623" complete="100000">
    <pc:sldMkLst xmlns:pc="http://schemas.microsoft.com/office/powerpoint/2013/main/command">
      <pc:docMk/>
      <pc:sldMk cId="1589698202" sldId="486"/>
    </pc:sldMkLst>
    <p188:replyLst>
      <p188:reply id="{04D29F04-F824-433C-A770-CD774646525E}" authorId="{713B4D1A-0F0C-5F28-BE6C-48F79A312831}" created="2023-01-06T16:53:41.334">
        <p188:txBody>
          <a:bodyPr/>
          <a:lstStyle/>
          <a:p>
            <a:r>
              <a:rPr lang="en-US"/>
              <a:t>[@Parham, Constance (DCPS)] from the DIY year? My level of knowledge here feels very high level (# of teachers engaged, pilot topics, maybe some of the PD sessions). Is that what you are looking for or something more in depth? If more in depth, do you have thoughts on where I could look to pull from it?</a:t>
            </a:r>
          </a:p>
        </p188:txBody>
      </p188:reply>
      <p188:reply id="{F25113B6-845E-4E00-8B33-90CC69DA0D9F}" authorId="{F3BBC56F-AF23-E926-ABC9-B5A17B354FB2}" created="2023-01-06T18:55:28.961">
        <p188:txBody>
          <a:bodyPr/>
          <a:lstStyle/>
          <a:p>
            <a:r>
              <a:rPr lang="en-US"/>
              <a:t>I think something high-level definitely woks -- I'm thinking more about framing throughout to reflect teacher engagement/leadership in the process rather than anything specific/detailed</a:t>
            </a:r>
          </a:p>
        </p188:txBody>
      </p188:reply>
    </p188:replyLst>
    <p188:txBody>
      <a:bodyPr/>
      <a:lstStyle/>
      <a:p>
        <a:r>
          <a:rPr lang="en-US"/>
          <a:t>given the audience, would be good to highlight some of the ways teachers were engaged in shaping the vision, what was implemented in response to teacher feedback, etc. Could we add a slide highlighting that? </a:t>
        </a:r>
      </a:p>
    </p188:txBody>
  </p188:cm>
  <p188:cm id="{EEF179B7-E048-4D4B-8558-14B4A683389D}" authorId="{8457C569-2439-05A7-69A1-8DBB3716DE83}" status="resolved" created="2023-01-21T13:40:48.490" complete="100000">
    <ac:deMkLst xmlns:ac="http://schemas.microsoft.com/office/drawing/2013/main/command">
      <pc:docMk xmlns:pc="http://schemas.microsoft.com/office/powerpoint/2013/main/command"/>
      <pc:sldMk xmlns:pc="http://schemas.microsoft.com/office/powerpoint/2013/main/command" cId="1589698202" sldId="486"/>
      <ac:picMk id="19" creationId="{D6345812-C211-3F0A-20C8-E936D755CD74}"/>
    </ac:deMkLst>
    <p188:replyLst>
      <p188:reply id="{BF7A5230-7DC9-4852-8FD8-78AF269B2E1A}" authorId="{F3BBC56F-AF23-E926-ABC9-B5A17B354FB2}" created="2023-01-22T16:38:51.243">
        <p188:txBody>
          <a:bodyPr/>
          <a:lstStyle/>
          <a:p>
            <a:r>
              <a:rPr lang="en-US"/>
              <a:t>[@Elliott, Brenda (DCPS)] sure, updated with school leaders for Ana!</a:t>
            </a:r>
          </a:p>
        </p188:txBody>
      </p188:reply>
    </p188:replyLst>
    <p188:txBody>
      <a:bodyPr/>
      <a:lstStyle/>
      <a:p>
        <a:r>
          <a:rPr lang="en-US"/>
          <a:t>[@Parham, Constance (DCPS)]Can we change this picture for one that includes the school leaders for Ana and/or Ballou?</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09386C-B99A-4A4F-9BA7-28C6ED4B062B}"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A3D2BE74-6809-1D45-9580-239A3AC3E85B}">
      <dgm:prSet phldrT="[Text]"/>
      <dgm:spPr/>
      <dgm:t>
        <a:bodyPr/>
        <a:lstStyle/>
        <a:p>
          <a:r>
            <a:rPr lang="en-US" b="1" dirty="0"/>
            <a:t>Student Enrollment</a:t>
          </a:r>
        </a:p>
      </dgm:t>
    </dgm:pt>
    <dgm:pt modelId="{E8EE7238-F697-2441-8598-6E9BCA4D17F0}" type="parTrans" cxnId="{7653D242-9425-C045-A666-E859BFB046BF}">
      <dgm:prSet/>
      <dgm:spPr/>
      <dgm:t>
        <a:bodyPr/>
        <a:lstStyle/>
        <a:p>
          <a:endParaRPr lang="en-US"/>
        </a:p>
      </dgm:t>
    </dgm:pt>
    <dgm:pt modelId="{5C1905C3-FFC8-004B-95EF-91DEAB04212E}" type="sibTrans" cxnId="{7653D242-9425-C045-A666-E859BFB046BF}">
      <dgm:prSet/>
      <dgm:spPr/>
      <dgm:t>
        <a:bodyPr/>
        <a:lstStyle/>
        <a:p>
          <a:endParaRPr lang="en-US"/>
        </a:p>
      </dgm:t>
    </dgm:pt>
    <dgm:pt modelId="{FD11F1F5-7723-A645-BC66-AEC5DC26D0B4}">
      <dgm:prSet phldrT="[Text]"/>
      <dgm:spPr/>
      <dgm:t>
        <a:bodyPr/>
        <a:lstStyle/>
        <a:p>
          <a:r>
            <a:rPr lang="en-US" b="1" dirty="0"/>
            <a:t>Student Attendance</a:t>
          </a:r>
        </a:p>
      </dgm:t>
    </dgm:pt>
    <dgm:pt modelId="{1F3546C5-321B-7B48-8B24-99166343C8FC}" type="parTrans" cxnId="{80ED9956-D455-8741-9847-9A3B3D0B7D53}">
      <dgm:prSet/>
      <dgm:spPr/>
      <dgm:t>
        <a:bodyPr/>
        <a:lstStyle/>
        <a:p>
          <a:endParaRPr lang="en-US"/>
        </a:p>
      </dgm:t>
    </dgm:pt>
    <dgm:pt modelId="{B3478EE1-FCCE-EE43-AC15-5252EC7F550E}" type="sibTrans" cxnId="{80ED9956-D455-8741-9847-9A3B3D0B7D53}">
      <dgm:prSet/>
      <dgm:spPr/>
      <dgm:t>
        <a:bodyPr/>
        <a:lstStyle/>
        <a:p>
          <a:endParaRPr lang="en-US"/>
        </a:p>
      </dgm:t>
    </dgm:pt>
    <dgm:pt modelId="{560132CC-41F6-0144-B689-48EA7714FAB0}">
      <dgm:prSet phldrT="[Text]"/>
      <dgm:spPr/>
      <dgm:t>
        <a:bodyPr/>
        <a:lstStyle/>
        <a:p>
          <a:r>
            <a:rPr lang="en-US" b="1" dirty="0"/>
            <a:t>Experiential Learning Opportunities</a:t>
          </a:r>
        </a:p>
      </dgm:t>
    </dgm:pt>
    <dgm:pt modelId="{CF27E0B9-8FC6-C14C-80BF-61FD87ED654B}" type="parTrans" cxnId="{21C4BC5B-CE90-554E-93E8-BF91486708A6}">
      <dgm:prSet/>
      <dgm:spPr/>
      <dgm:t>
        <a:bodyPr/>
        <a:lstStyle/>
        <a:p>
          <a:endParaRPr lang="en-US"/>
        </a:p>
      </dgm:t>
    </dgm:pt>
    <dgm:pt modelId="{4F304764-7F4A-EE4E-AB25-32286AC47B3A}" type="sibTrans" cxnId="{21C4BC5B-CE90-554E-93E8-BF91486708A6}">
      <dgm:prSet/>
      <dgm:spPr/>
      <dgm:t>
        <a:bodyPr/>
        <a:lstStyle/>
        <a:p>
          <a:endParaRPr lang="en-US"/>
        </a:p>
      </dgm:t>
    </dgm:pt>
    <dgm:pt modelId="{9C058AD5-EDA9-6C4F-A91A-B903947D7039}">
      <dgm:prSet phldrT="[Text]"/>
      <dgm:spPr/>
      <dgm:t>
        <a:bodyPr/>
        <a:lstStyle/>
        <a:p>
          <a:r>
            <a:rPr lang="en-US" b="1" dirty="0"/>
            <a:t>Rigorous Interdisciplinary Learning</a:t>
          </a:r>
        </a:p>
      </dgm:t>
    </dgm:pt>
    <dgm:pt modelId="{2B173068-5082-F64F-87B0-24B4AC4DC30C}" type="parTrans" cxnId="{E5619369-5BE2-474F-AA4A-64425F972140}">
      <dgm:prSet/>
      <dgm:spPr/>
      <dgm:t>
        <a:bodyPr/>
        <a:lstStyle/>
        <a:p>
          <a:endParaRPr lang="en-US"/>
        </a:p>
      </dgm:t>
    </dgm:pt>
    <dgm:pt modelId="{BAD7A939-F529-F241-9C0B-3B4268102DA4}" type="sibTrans" cxnId="{E5619369-5BE2-474F-AA4A-64425F972140}">
      <dgm:prSet/>
      <dgm:spPr/>
      <dgm:t>
        <a:bodyPr/>
        <a:lstStyle/>
        <a:p>
          <a:endParaRPr lang="en-US"/>
        </a:p>
      </dgm:t>
    </dgm:pt>
    <dgm:pt modelId="{CCB114B5-FC44-504F-8146-52A0DBA41EF0}">
      <dgm:prSet phldrT="[Text]"/>
      <dgm:spPr>
        <a:solidFill>
          <a:srgbClr val="00B050"/>
        </a:solidFill>
      </dgm:spPr>
      <dgm:t>
        <a:bodyPr/>
        <a:lstStyle/>
        <a:p>
          <a:r>
            <a:rPr lang="en-US" b="1" dirty="0"/>
            <a:t>College &amp; Career Readiness </a:t>
          </a:r>
        </a:p>
      </dgm:t>
    </dgm:pt>
    <dgm:pt modelId="{0A9D6011-EBD2-8547-8ADF-F8D900BBC971}" type="parTrans" cxnId="{04996E8D-C20E-164C-AF5A-8E4BD82A7E36}">
      <dgm:prSet/>
      <dgm:spPr/>
      <dgm:t>
        <a:bodyPr/>
        <a:lstStyle/>
        <a:p>
          <a:endParaRPr lang="en-US"/>
        </a:p>
      </dgm:t>
    </dgm:pt>
    <dgm:pt modelId="{9C82E781-3D12-9649-94B3-C6887AFCE250}" type="sibTrans" cxnId="{04996E8D-C20E-164C-AF5A-8E4BD82A7E36}">
      <dgm:prSet/>
      <dgm:spPr/>
      <dgm:t>
        <a:bodyPr/>
        <a:lstStyle/>
        <a:p>
          <a:endParaRPr lang="en-US"/>
        </a:p>
      </dgm:t>
    </dgm:pt>
    <dgm:pt modelId="{95C4C527-2A00-8F49-AAF6-904AF10AD81A}" type="pres">
      <dgm:prSet presAssocID="{E309386C-B99A-4A4F-9BA7-28C6ED4B062B}" presName="diagram" presStyleCnt="0">
        <dgm:presLayoutVars>
          <dgm:dir/>
          <dgm:resizeHandles val="exact"/>
        </dgm:presLayoutVars>
      </dgm:prSet>
      <dgm:spPr/>
    </dgm:pt>
    <dgm:pt modelId="{B6C5E766-2A00-A74C-BA5E-8C4EDE802685}" type="pres">
      <dgm:prSet presAssocID="{A3D2BE74-6809-1D45-9580-239A3AC3E85B}" presName="node" presStyleLbl="node1" presStyleIdx="0" presStyleCnt="5">
        <dgm:presLayoutVars>
          <dgm:bulletEnabled val="1"/>
        </dgm:presLayoutVars>
      </dgm:prSet>
      <dgm:spPr/>
    </dgm:pt>
    <dgm:pt modelId="{99D0F63F-720D-0943-9411-C630CC4D9870}" type="pres">
      <dgm:prSet presAssocID="{5C1905C3-FFC8-004B-95EF-91DEAB04212E}" presName="sibTrans" presStyleCnt="0"/>
      <dgm:spPr/>
    </dgm:pt>
    <dgm:pt modelId="{A88A34B8-03C1-1246-80E4-79878BFD854D}" type="pres">
      <dgm:prSet presAssocID="{FD11F1F5-7723-A645-BC66-AEC5DC26D0B4}" presName="node" presStyleLbl="node1" presStyleIdx="1" presStyleCnt="5">
        <dgm:presLayoutVars>
          <dgm:bulletEnabled val="1"/>
        </dgm:presLayoutVars>
      </dgm:prSet>
      <dgm:spPr/>
    </dgm:pt>
    <dgm:pt modelId="{69EEC701-CA48-8B41-A1DA-A57D928243E5}" type="pres">
      <dgm:prSet presAssocID="{B3478EE1-FCCE-EE43-AC15-5252EC7F550E}" presName="sibTrans" presStyleCnt="0"/>
      <dgm:spPr/>
    </dgm:pt>
    <dgm:pt modelId="{2BA33D43-BCA6-D046-84EB-03239FC38894}" type="pres">
      <dgm:prSet presAssocID="{560132CC-41F6-0144-B689-48EA7714FAB0}" presName="node" presStyleLbl="node1" presStyleIdx="2" presStyleCnt="5">
        <dgm:presLayoutVars>
          <dgm:bulletEnabled val="1"/>
        </dgm:presLayoutVars>
      </dgm:prSet>
      <dgm:spPr/>
    </dgm:pt>
    <dgm:pt modelId="{C9637B0E-6FCE-244D-972A-6EF7A4EC0869}" type="pres">
      <dgm:prSet presAssocID="{4F304764-7F4A-EE4E-AB25-32286AC47B3A}" presName="sibTrans" presStyleCnt="0"/>
      <dgm:spPr/>
    </dgm:pt>
    <dgm:pt modelId="{98EB3672-07AD-4A41-A717-A63E5F874402}" type="pres">
      <dgm:prSet presAssocID="{9C058AD5-EDA9-6C4F-A91A-B903947D7039}" presName="node" presStyleLbl="node1" presStyleIdx="3" presStyleCnt="5">
        <dgm:presLayoutVars>
          <dgm:bulletEnabled val="1"/>
        </dgm:presLayoutVars>
      </dgm:prSet>
      <dgm:spPr/>
    </dgm:pt>
    <dgm:pt modelId="{592EC92A-6FE5-FA40-95B0-C850B8D5CC09}" type="pres">
      <dgm:prSet presAssocID="{BAD7A939-F529-F241-9C0B-3B4268102DA4}" presName="sibTrans" presStyleCnt="0"/>
      <dgm:spPr/>
    </dgm:pt>
    <dgm:pt modelId="{74208AF3-A7D1-B944-87F4-741003EEC532}" type="pres">
      <dgm:prSet presAssocID="{CCB114B5-FC44-504F-8146-52A0DBA41EF0}" presName="node" presStyleLbl="node1" presStyleIdx="4" presStyleCnt="5">
        <dgm:presLayoutVars>
          <dgm:bulletEnabled val="1"/>
        </dgm:presLayoutVars>
      </dgm:prSet>
      <dgm:spPr/>
    </dgm:pt>
  </dgm:ptLst>
  <dgm:cxnLst>
    <dgm:cxn modelId="{0EAC9509-768A-C446-8882-C8BC40B57858}" type="presOf" srcId="{CCB114B5-FC44-504F-8146-52A0DBA41EF0}" destId="{74208AF3-A7D1-B944-87F4-741003EEC532}" srcOrd="0" destOrd="0" presId="urn:microsoft.com/office/officeart/2005/8/layout/default"/>
    <dgm:cxn modelId="{0195E737-7200-1E42-9F74-CFE054686616}" type="presOf" srcId="{9C058AD5-EDA9-6C4F-A91A-B903947D7039}" destId="{98EB3672-07AD-4A41-A717-A63E5F874402}" srcOrd="0" destOrd="0" presId="urn:microsoft.com/office/officeart/2005/8/layout/default"/>
    <dgm:cxn modelId="{21C4BC5B-CE90-554E-93E8-BF91486708A6}" srcId="{E309386C-B99A-4A4F-9BA7-28C6ED4B062B}" destId="{560132CC-41F6-0144-B689-48EA7714FAB0}" srcOrd="2" destOrd="0" parTransId="{CF27E0B9-8FC6-C14C-80BF-61FD87ED654B}" sibTransId="{4F304764-7F4A-EE4E-AB25-32286AC47B3A}"/>
    <dgm:cxn modelId="{7653D242-9425-C045-A666-E859BFB046BF}" srcId="{E309386C-B99A-4A4F-9BA7-28C6ED4B062B}" destId="{A3D2BE74-6809-1D45-9580-239A3AC3E85B}" srcOrd="0" destOrd="0" parTransId="{E8EE7238-F697-2441-8598-6E9BCA4D17F0}" sibTransId="{5C1905C3-FFC8-004B-95EF-91DEAB04212E}"/>
    <dgm:cxn modelId="{E5619369-5BE2-474F-AA4A-64425F972140}" srcId="{E309386C-B99A-4A4F-9BA7-28C6ED4B062B}" destId="{9C058AD5-EDA9-6C4F-A91A-B903947D7039}" srcOrd="3" destOrd="0" parTransId="{2B173068-5082-F64F-87B0-24B4AC4DC30C}" sibTransId="{BAD7A939-F529-F241-9C0B-3B4268102DA4}"/>
    <dgm:cxn modelId="{80ED9956-D455-8741-9847-9A3B3D0B7D53}" srcId="{E309386C-B99A-4A4F-9BA7-28C6ED4B062B}" destId="{FD11F1F5-7723-A645-BC66-AEC5DC26D0B4}" srcOrd="1" destOrd="0" parTransId="{1F3546C5-321B-7B48-8B24-99166343C8FC}" sibTransId="{B3478EE1-FCCE-EE43-AC15-5252EC7F550E}"/>
    <dgm:cxn modelId="{6636755A-E452-9A4C-BC27-D1A2234C3268}" type="presOf" srcId="{FD11F1F5-7723-A645-BC66-AEC5DC26D0B4}" destId="{A88A34B8-03C1-1246-80E4-79878BFD854D}" srcOrd="0" destOrd="0" presId="urn:microsoft.com/office/officeart/2005/8/layout/default"/>
    <dgm:cxn modelId="{A5509F7C-AEA8-4B4D-83AA-981E130E01ED}" type="presOf" srcId="{E309386C-B99A-4A4F-9BA7-28C6ED4B062B}" destId="{95C4C527-2A00-8F49-AAF6-904AF10AD81A}" srcOrd="0" destOrd="0" presId="urn:microsoft.com/office/officeart/2005/8/layout/default"/>
    <dgm:cxn modelId="{04996E8D-C20E-164C-AF5A-8E4BD82A7E36}" srcId="{E309386C-B99A-4A4F-9BA7-28C6ED4B062B}" destId="{CCB114B5-FC44-504F-8146-52A0DBA41EF0}" srcOrd="4" destOrd="0" parTransId="{0A9D6011-EBD2-8547-8ADF-F8D900BBC971}" sibTransId="{9C82E781-3D12-9649-94B3-C6887AFCE250}"/>
    <dgm:cxn modelId="{702DD8C2-DAAD-A44B-8B83-E5B08852A22E}" type="presOf" srcId="{560132CC-41F6-0144-B689-48EA7714FAB0}" destId="{2BA33D43-BCA6-D046-84EB-03239FC38894}" srcOrd="0" destOrd="0" presId="urn:microsoft.com/office/officeart/2005/8/layout/default"/>
    <dgm:cxn modelId="{73E5BBD2-C28E-134E-8632-3AD33A2F5085}" type="presOf" srcId="{A3D2BE74-6809-1D45-9580-239A3AC3E85B}" destId="{B6C5E766-2A00-A74C-BA5E-8C4EDE802685}" srcOrd="0" destOrd="0" presId="urn:microsoft.com/office/officeart/2005/8/layout/default"/>
    <dgm:cxn modelId="{289D7494-94D2-5F48-AAB9-3D34480BC0DB}" type="presParOf" srcId="{95C4C527-2A00-8F49-AAF6-904AF10AD81A}" destId="{B6C5E766-2A00-A74C-BA5E-8C4EDE802685}" srcOrd="0" destOrd="0" presId="urn:microsoft.com/office/officeart/2005/8/layout/default"/>
    <dgm:cxn modelId="{E25C0ABE-9CCD-F249-AF99-5212DA3D22DE}" type="presParOf" srcId="{95C4C527-2A00-8F49-AAF6-904AF10AD81A}" destId="{99D0F63F-720D-0943-9411-C630CC4D9870}" srcOrd="1" destOrd="0" presId="urn:microsoft.com/office/officeart/2005/8/layout/default"/>
    <dgm:cxn modelId="{8D65F004-FDF4-7B43-9EF0-ED6F4FA968CC}" type="presParOf" srcId="{95C4C527-2A00-8F49-AAF6-904AF10AD81A}" destId="{A88A34B8-03C1-1246-80E4-79878BFD854D}" srcOrd="2" destOrd="0" presId="urn:microsoft.com/office/officeart/2005/8/layout/default"/>
    <dgm:cxn modelId="{BA291483-D793-D44F-85B3-BE0B72FA11F9}" type="presParOf" srcId="{95C4C527-2A00-8F49-AAF6-904AF10AD81A}" destId="{69EEC701-CA48-8B41-A1DA-A57D928243E5}" srcOrd="3" destOrd="0" presId="urn:microsoft.com/office/officeart/2005/8/layout/default"/>
    <dgm:cxn modelId="{AA7E6552-8627-E64F-858D-22968828FB07}" type="presParOf" srcId="{95C4C527-2A00-8F49-AAF6-904AF10AD81A}" destId="{2BA33D43-BCA6-D046-84EB-03239FC38894}" srcOrd="4" destOrd="0" presId="urn:microsoft.com/office/officeart/2005/8/layout/default"/>
    <dgm:cxn modelId="{2BD83F94-BF3D-9D49-93FD-E9039F9775A8}" type="presParOf" srcId="{95C4C527-2A00-8F49-AAF6-904AF10AD81A}" destId="{C9637B0E-6FCE-244D-972A-6EF7A4EC0869}" srcOrd="5" destOrd="0" presId="urn:microsoft.com/office/officeart/2005/8/layout/default"/>
    <dgm:cxn modelId="{4C415C08-CE53-C541-BDFB-432280BAC484}" type="presParOf" srcId="{95C4C527-2A00-8F49-AAF6-904AF10AD81A}" destId="{98EB3672-07AD-4A41-A717-A63E5F874402}" srcOrd="6" destOrd="0" presId="urn:microsoft.com/office/officeart/2005/8/layout/default"/>
    <dgm:cxn modelId="{7E9F1600-30C4-544E-A4C7-A63396BF5234}" type="presParOf" srcId="{95C4C527-2A00-8F49-AAF6-904AF10AD81A}" destId="{592EC92A-6FE5-FA40-95B0-C850B8D5CC09}" srcOrd="7" destOrd="0" presId="urn:microsoft.com/office/officeart/2005/8/layout/default"/>
    <dgm:cxn modelId="{1053CEBB-EE56-9940-BF8A-A40413848C7B}" type="presParOf" srcId="{95C4C527-2A00-8F49-AAF6-904AF10AD81A}" destId="{74208AF3-A7D1-B944-87F4-741003EEC53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7B3A82-720C-458A-8A93-51FB8DB7D38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2BFC2AF-42BF-437D-A867-56000288F9C4}">
      <dgm:prSet phldrT="[Text]" phldr="0"/>
      <dgm:spPr/>
      <dgm:t>
        <a:bodyPr/>
        <a:lstStyle/>
        <a:p>
          <a:pPr rtl="0"/>
          <a:r>
            <a:rPr lang="en-US" dirty="0">
              <a:latin typeface="Poppins"/>
              <a:cs typeface="Poppins"/>
            </a:rPr>
            <a:t>Learning Lab Fridays</a:t>
          </a:r>
        </a:p>
      </dgm:t>
    </dgm:pt>
    <dgm:pt modelId="{90E47AF7-25E3-45B2-A1C4-5FD7550CD4F8}" type="parTrans" cxnId="{7E069882-E9EB-4A62-BB5D-36B553FCCC6C}">
      <dgm:prSet/>
      <dgm:spPr/>
      <dgm:t>
        <a:bodyPr/>
        <a:lstStyle/>
        <a:p>
          <a:endParaRPr lang="en-US"/>
        </a:p>
      </dgm:t>
    </dgm:pt>
    <dgm:pt modelId="{15D09804-135C-4E3C-9429-5048A0D6395D}" type="sibTrans" cxnId="{7E069882-E9EB-4A62-BB5D-36B553FCCC6C}">
      <dgm:prSet/>
      <dgm:spPr/>
      <dgm:t>
        <a:bodyPr/>
        <a:lstStyle/>
        <a:p>
          <a:endParaRPr lang="en-US"/>
        </a:p>
      </dgm:t>
    </dgm:pt>
    <dgm:pt modelId="{518547A0-375B-4BA7-804A-62854CBC9638}">
      <dgm:prSet phldrT="[Text]" phldr="0"/>
      <dgm:spPr/>
      <dgm:t>
        <a:bodyPr/>
        <a:lstStyle/>
        <a:p>
          <a:pPr rtl="0"/>
          <a:r>
            <a:rPr lang="en-US" dirty="0">
              <a:latin typeface="Poppins"/>
              <a:cs typeface="Poppins"/>
            </a:rPr>
            <a:t>9:00am – 10:30am </a:t>
          </a:r>
        </a:p>
      </dgm:t>
    </dgm:pt>
    <dgm:pt modelId="{3CE5BE07-5A3A-469D-ACC0-03638C9C8105}" type="parTrans" cxnId="{01C9EC6F-5734-45A7-896E-22CCEE2311AB}">
      <dgm:prSet/>
      <dgm:spPr/>
      <dgm:t>
        <a:bodyPr/>
        <a:lstStyle/>
        <a:p>
          <a:endParaRPr lang="en-US"/>
        </a:p>
      </dgm:t>
    </dgm:pt>
    <dgm:pt modelId="{C16FCC30-84C2-49EB-9268-9E80A0513517}" type="sibTrans" cxnId="{01C9EC6F-5734-45A7-896E-22CCEE2311AB}">
      <dgm:prSet/>
      <dgm:spPr/>
      <dgm:t>
        <a:bodyPr/>
        <a:lstStyle/>
        <a:p>
          <a:endParaRPr lang="en-US"/>
        </a:p>
      </dgm:t>
    </dgm:pt>
    <dgm:pt modelId="{B885DF53-6901-4D76-8552-7031F3C6684B}">
      <dgm:prSet phldrT="[Text]" phldr="0"/>
      <dgm:spPr/>
      <dgm:t>
        <a:bodyPr/>
        <a:lstStyle/>
        <a:p>
          <a:pPr rtl="0"/>
          <a:r>
            <a:rPr lang="en-US" dirty="0">
              <a:latin typeface="Poppins"/>
              <a:cs typeface="Poppins"/>
            </a:rPr>
            <a:t>Student Programming (Financial </a:t>
          </a:r>
          <a:r>
            <a:rPr lang="en-US" dirty="0" err="1">
              <a:latin typeface="Poppins"/>
              <a:cs typeface="Poppins"/>
            </a:rPr>
            <a:t>Litearcy</a:t>
          </a:r>
          <a:r>
            <a:rPr lang="en-US" dirty="0">
              <a:latin typeface="Poppins"/>
              <a:cs typeface="Poppins"/>
            </a:rPr>
            <a:t>)</a:t>
          </a:r>
        </a:p>
      </dgm:t>
    </dgm:pt>
    <dgm:pt modelId="{38CC4530-7C8A-4AFE-851F-A02B94E32A59}" type="parTrans" cxnId="{CF5CCFAE-8CFC-461D-BDB3-0D0F8F702C4A}">
      <dgm:prSet/>
      <dgm:spPr/>
      <dgm:t>
        <a:bodyPr/>
        <a:lstStyle/>
        <a:p>
          <a:endParaRPr lang="en-US"/>
        </a:p>
      </dgm:t>
    </dgm:pt>
    <dgm:pt modelId="{650CDCE2-4D2A-4DAC-95B9-6B6272F6AD26}" type="sibTrans" cxnId="{CF5CCFAE-8CFC-461D-BDB3-0D0F8F702C4A}">
      <dgm:prSet/>
      <dgm:spPr/>
      <dgm:t>
        <a:bodyPr/>
        <a:lstStyle/>
        <a:p>
          <a:endParaRPr lang="en-US"/>
        </a:p>
      </dgm:t>
    </dgm:pt>
    <dgm:pt modelId="{5F99D148-C785-4345-831B-31216D951529}">
      <dgm:prSet phldrT="[Text]" phldr="0"/>
      <dgm:spPr/>
      <dgm:t>
        <a:bodyPr/>
        <a:lstStyle/>
        <a:p>
          <a:pPr rtl="0"/>
          <a:r>
            <a:rPr lang="en-US" dirty="0">
              <a:latin typeface="Poppins"/>
              <a:cs typeface="Poppins"/>
            </a:rPr>
            <a:t>Financial Advisors (Students)</a:t>
          </a:r>
        </a:p>
      </dgm:t>
    </dgm:pt>
    <dgm:pt modelId="{A415EA52-97CE-4164-8CB4-11C253B4AA3B}" type="parTrans" cxnId="{4F3E82AD-71F5-43FE-890F-19586EF92353}">
      <dgm:prSet/>
      <dgm:spPr/>
      <dgm:t>
        <a:bodyPr/>
        <a:lstStyle/>
        <a:p>
          <a:endParaRPr lang="en-US"/>
        </a:p>
      </dgm:t>
    </dgm:pt>
    <dgm:pt modelId="{14D14CDF-2E7C-4CD1-BC61-61A093C57EB7}" type="sibTrans" cxnId="{4F3E82AD-71F5-43FE-890F-19586EF92353}">
      <dgm:prSet/>
      <dgm:spPr/>
      <dgm:t>
        <a:bodyPr/>
        <a:lstStyle/>
        <a:p>
          <a:endParaRPr lang="en-US"/>
        </a:p>
      </dgm:t>
    </dgm:pt>
    <dgm:pt modelId="{A0283A47-2361-4D0A-8854-DF4A5187865A}">
      <dgm:prSet phldrT="[Text]" phldr="0"/>
      <dgm:spPr/>
      <dgm:t>
        <a:bodyPr/>
        <a:lstStyle/>
        <a:p>
          <a:pPr rtl="0"/>
          <a:r>
            <a:rPr lang="en-US" dirty="0" err="1">
              <a:latin typeface="Poppins"/>
              <a:cs typeface="Poppins"/>
            </a:rPr>
            <a:t>Entreprenuership</a:t>
          </a:r>
          <a:r>
            <a:rPr lang="en-US" dirty="0">
              <a:latin typeface="Poppins"/>
              <a:cs typeface="Poppins"/>
            </a:rPr>
            <a:t> Exposure</a:t>
          </a:r>
        </a:p>
      </dgm:t>
    </dgm:pt>
    <dgm:pt modelId="{7DFAF6B0-55F8-4CC0-B4CE-0C1970D1B622}" type="parTrans" cxnId="{772A6CA2-5D31-4379-801C-5B3468471155}">
      <dgm:prSet/>
      <dgm:spPr/>
      <dgm:t>
        <a:bodyPr/>
        <a:lstStyle/>
        <a:p>
          <a:endParaRPr lang="en-US"/>
        </a:p>
      </dgm:t>
    </dgm:pt>
    <dgm:pt modelId="{EA941B5E-0592-4B6D-A44C-2AE2F040454E}" type="sibTrans" cxnId="{772A6CA2-5D31-4379-801C-5B3468471155}">
      <dgm:prSet/>
      <dgm:spPr/>
      <dgm:t>
        <a:bodyPr/>
        <a:lstStyle/>
        <a:p>
          <a:endParaRPr lang="en-US"/>
        </a:p>
      </dgm:t>
    </dgm:pt>
    <dgm:pt modelId="{8614650C-C70D-4790-ADA9-AC9757B7916D}" type="pres">
      <dgm:prSet presAssocID="{E47B3A82-720C-458A-8A93-51FB8DB7D383}" presName="diagram" presStyleCnt="0">
        <dgm:presLayoutVars>
          <dgm:dir/>
          <dgm:resizeHandles val="exact"/>
        </dgm:presLayoutVars>
      </dgm:prSet>
      <dgm:spPr/>
    </dgm:pt>
    <dgm:pt modelId="{8CFE17D2-71D0-4891-B987-AD570BD98E03}" type="pres">
      <dgm:prSet presAssocID="{C2BFC2AF-42BF-437D-A867-56000288F9C4}" presName="node" presStyleLbl="node1" presStyleIdx="0" presStyleCnt="5">
        <dgm:presLayoutVars>
          <dgm:bulletEnabled val="1"/>
        </dgm:presLayoutVars>
      </dgm:prSet>
      <dgm:spPr>
        <a:solidFill>
          <a:srgbClr val="00B050"/>
        </a:solidFill>
      </dgm:spPr>
    </dgm:pt>
    <dgm:pt modelId="{8E3DCC61-3574-4473-98A6-510903052990}" type="pres">
      <dgm:prSet presAssocID="{15D09804-135C-4E3C-9429-5048A0D6395D}" presName="sibTrans" presStyleCnt="0"/>
      <dgm:spPr/>
    </dgm:pt>
    <dgm:pt modelId="{548FED1B-46F8-4A20-A7AF-BAFE8EB16A55}" type="pres">
      <dgm:prSet presAssocID="{518547A0-375B-4BA7-804A-62854CBC9638}" presName="node" presStyleLbl="node1" presStyleIdx="1" presStyleCnt="5">
        <dgm:presLayoutVars>
          <dgm:bulletEnabled val="1"/>
        </dgm:presLayoutVars>
      </dgm:prSet>
      <dgm:spPr>
        <a:solidFill>
          <a:srgbClr val="FFC000"/>
        </a:solidFill>
      </dgm:spPr>
    </dgm:pt>
    <dgm:pt modelId="{9BFC914C-9AD6-42DA-8365-2B0D1F37C00B}" type="pres">
      <dgm:prSet presAssocID="{C16FCC30-84C2-49EB-9268-9E80A0513517}" presName="sibTrans" presStyleCnt="0"/>
      <dgm:spPr/>
    </dgm:pt>
    <dgm:pt modelId="{F3874E27-7EE4-4744-B520-191116EAE2BD}" type="pres">
      <dgm:prSet presAssocID="{B885DF53-6901-4D76-8552-7031F3C6684B}" presName="node" presStyleLbl="node1" presStyleIdx="2" presStyleCnt="5">
        <dgm:presLayoutVars>
          <dgm:bulletEnabled val="1"/>
        </dgm:presLayoutVars>
      </dgm:prSet>
      <dgm:spPr>
        <a:solidFill>
          <a:srgbClr val="FF0000"/>
        </a:solidFill>
      </dgm:spPr>
    </dgm:pt>
    <dgm:pt modelId="{C21F0CAD-9D8F-4A9E-8CC9-A21265ED18EB}" type="pres">
      <dgm:prSet presAssocID="{650CDCE2-4D2A-4DAC-95B9-6B6272F6AD26}" presName="sibTrans" presStyleCnt="0"/>
      <dgm:spPr/>
    </dgm:pt>
    <dgm:pt modelId="{DA4E3491-10A2-423F-903F-84335FF95212}" type="pres">
      <dgm:prSet presAssocID="{5F99D148-C785-4345-831B-31216D951529}" presName="node" presStyleLbl="node1" presStyleIdx="3" presStyleCnt="5">
        <dgm:presLayoutVars>
          <dgm:bulletEnabled val="1"/>
        </dgm:presLayoutVars>
      </dgm:prSet>
      <dgm:spPr>
        <a:solidFill>
          <a:srgbClr val="E745CC"/>
        </a:solidFill>
      </dgm:spPr>
    </dgm:pt>
    <dgm:pt modelId="{A0929883-24E7-4C90-8C3D-C58FCAF5A485}" type="pres">
      <dgm:prSet presAssocID="{14D14CDF-2E7C-4CD1-BC61-61A093C57EB7}" presName="sibTrans" presStyleCnt="0"/>
      <dgm:spPr/>
    </dgm:pt>
    <dgm:pt modelId="{2B5F55D6-C5CA-4256-9F04-63F19FBF8370}" type="pres">
      <dgm:prSet presAssocID="{A0283A47-2361-4D0A-8854-DF4A5187865A}" presName="node" presStyleLbl="node1" presStyleIdx="4" presStyleCnt="5">
        <dgm:presLayoutVars>
          <dgm:bulletEnabled val="1"/>
        </dgm:presLayoutVars>
      </dgm:prSet>
      <dgm:spPr>
        <a:solidFill>
          <a:schemeClr val="tx2">
            <a:lumMod val="10000"/>
          </a:schemeClr>
        </a:solidFill>
      </dgm:spPr>
    </dgm:pt>
  </dgm:ptLst>
  <dgm:cxnLst>
    <dgm:cxn modelId="{B1713730-BC00-4A34-90D1-A3602D9F44CB}" type="presOf" srcId="{518547A0-375B-4BA7-804A-62854CBC9638}" destId="{548FED1B-46F8-4A20-A7AF-BAFE8EB16A55}" srcOrd="0" destOrd="0" presId="urn:microsoft.com/office/officeart/2005/8/layout/default"/>
    <dgm:cxn modelId="{4879BF39-BE4F-488F-B130-794A4E6EE2C6}" type="presOf" srcId="{B885DF53-6901-4D76-8552-7031F3C6684B}" destId="{F3874E27-7EE4-4744-B520-191116EAE2BD}" srcOrd="0" destOrd="0" presId="urn:microsoft.com/office/officeart/2005/8/layout/default"/>
    <dgm:cxn modelId="{4D57373B-BF75-47D5-B59F-541FAB09D4C7}" type="presOf" srcId="{5F99D148-C785-4345-831B-31216D951529}" destId="{DA4E3491-10A2-423F-903F-84335FF95212}" srcOrd="0" destOrd="0" presId="urn:microsoft.com/office/officeart/2005/8/layout/default"/>
    <dgm:cxn modelId="{01C9EC6F-5734-45A7-896E-22CCEE2311AB}" srcId="{E47B3A82-720C-458A-8A93-51FB8DB7D383}" destId="{518547A0-375B-4BA7-804A-62854CBC9638}" srcOrd="1" destOrd="0" parTransId="{3CE5BE07-5A3A-469D-ACC0-03638C9C8105}" sibTransId="{C16FCC30-84C2-49EB-9268-9E80A0513517}"/>
    <dgm:cxn modelId="{E0791F5A-F072-413B-861D-3DAC2D8DC4EF}" type="presOf" srcId="{E47B3A82-720C-458A-8A93-51FB8DB7D383}" destId="{8614650C-C70D-4790-ADA9-AC9757B7916D}" srcOrd="0" destOrd="0" presId="urn:microsoft.com/office/officeart/2005/8/layout/default"/>
    <dgm:cxn modelId="{023E6F7C-2D99-44B0-A33A-21E1DF965E19}" type="presOf" srcId="{A0283A47-2361-4D0A-8854-DF4A5187865A}" destId="{2B5F55D6-C5CA-4256-9F04-63F19FBF8370}" srcOrd="0" destOrd="0" presId="urn:microsoft.com/office/officeart/2005/8/layout/default"/>
    <dgm:cxn modelId="{7E069882-E9EB-4A62-BB5D-36B553FCCC6C}" srcId="{E47B3A82-720C-458A-8A93-51FB8DB7D383}" destId="{C2BFC2AF-42BF-437D-A867-56000288F9C4}" srcOrd="0" destOrd="0" parTransId="{90E47AF7-25E3-45B2-A1C4-5FD7550CD4F8}" sibTransId="{15D09804-135C-4E3C-9429-5048A0D6395D}"/>
    <dgm:cxn modelId="{27071891-7835-410E-BA01-59091D335FD4}" type="presOf" srcId="{C2BFC2AF-42BF-437D-A867-56000288F9C4}" destId="{8CFE17D2-71D0-4891-B987-AD570BD98E03}" srcOrd="0" destOrd="0" presId="urn:microsoft.com/office/officeart/2005/8/layout/default"/>
    <dgm:cxn modelId="{772A6CA2-5D31-4379-801C-5B3468471155}" srcId="{E47B3A82-720C-458A-8A93-51FB8DB7D383}" destId="{A0283A47-2361-4D0A-8854-DF4A5187865A}" srcOrd="4" destOrd="0" parTransId="{7DFAF6B0-55F8-4CC0-B4CE-0C1970D1B622}" sibTransId="{EA941B5E-0592-4B6D-A44C-2AE2F040454E}"/>
    <dgm:cxn modelId="{4F3E82AD-71F5-43FE-890F-19586EF92353}" srcId="{E47B3A82-720C-458A-8A93-51FB8DB7D383}" destId="{5F99D148-C785-4345-831B-31216D951529}" srcOrd="3" destOrd="0" parTransId="{A415EA52-97CE-4164-8CB4-11C253B4AA3B}" sibTransId="{14D14CDF-2E7C-4CD1-BC61-61A093C57EB7}"/>
    <dgm:cxn modelId="{CF5CCFAE-8CFC-461D-BDB3-0D0F8F702C4A}" srcId="{E47B3A82-720C-458A-8A93-51FB8DB7D383}" destId="{B885DF53-6901-4D76-8552-7031F3C6684B}" srcOrd="2" destOrd="0" parTransId="{38CC4530-7C8A-4AFE-851F-A02B94E32A59}" sibTransId="{650CDCE2-4D2A-4DAC-95B9-6B6272F6AD26}"/>
    <dgm:cxn modelId="{B145A115-620E-4518-BA7E-583B323B2783}" type="presParOf" srcId="{8614650C-C70D-4790-ADA9-AC9757B7916D}" destId="{8CFE17D2-71D0-4891-B987-AD570BD98E03}" srcOrd="0" destOrd="0" presId="urn:microsoft.com/office/officeart/2005/8/layout/default"/>
    <dgm:cxn modelId="{3E762AEB-1D88-4393-B176-FEBA02C7CF26}" type="presParOf" srcId="{8614650C-C70D-4790-ADA9-AC9757B7916D}" destId="{8E3DCC61-3574-4473-98A6-510903052990}" srcOrd="1" destOrd="0" presId="urn:microsoft.com/office/officeart/2005/8/layout/default"/>
    <dgm:cxn modelId="{213796F5-5D99-42F6-AB41-0D4917AE9C4A}" type="presParOf" srcId="{8614650C-C70D-4790-ADA9-AC9757B7916D}" destId="{548FED1B-46F8-4A20-A7AF-BAFE8EB16A55}" srcOrd="2" destOrd="0" presId="urn:microsoft.com/office/officeart/2005/8/layout/default"/>
    <dgm:cxn modelId="{9DC9C2CC-0639-405E-8139-E798558DE6FF}" type="presParOf" srcId="{8614650C-C70D-4790-ADA9-AC9757B7916D}" destId="{9BFC914C-9AD6-42DA-8365-2B0D1F37C00B}" srcOrd="3" destOrd="0" presId="urn:microsoft.com/office/officeart/2005/8/layout/default"/>
    <dgm:cxn modelId="{F5CA5E57-236D-4E95-86C6-39107E910EBF}" type="presParOf" srcId="{8614650C-C70D-4790-ADA9-AC9757B7916D}" destId="{F3874E27-7EE4-4744-B520-191116EAE2BD}" srcOrd="4" destOrd="0" presId="urn:microsoft.com/office/officeart/2005/8/layout/default"/>
    <dgm:cxn modelId="{9B60DECE-E926-4468-956D-83E6374057EC}" type="presParOf" srcId="{8614650C-C70D-4790-ADA9-AC9757B7916D}" destId="{C21F0CAD-9D8F-4A9E-8CC9-A21265ED18EB}" srcOrd="5" destOrd="0" presId="urn:microsoft.com/office/officeart/2005/8/layout/default"/>
    <dgm:cxn modelId="{B96431FC-846B-4AC8-B776-BED01FEFEBE5}" type="presParOf" srcId="{8614650C-C70D-4790-ADA9-AC9757B7916D}" destId="{DA4E3491-10A2-423F-903F-84335FF95212}" srcOrd="6" destOrd="0" presId="urn:microsoft.com/office/officeart/2005/8/layout/default"/>
    <dgm:cxn modelId="{02248EB1-96A7-4541-851E-8A9BE36D17D7}" type="presParOf" srcId="{8614650C-C70D-4790-ADA9-AC9757B7916D}" destId="{A0929883-24E7-4C90-8C3D-C58FCAF5A485}" srcOrd="7" destOrd="0" presId="urn:microsoft.com/office/officeart/2005/8/layout/default"/>
    <dgm:cxn modelId="{107DF9E4-4FEA-476F-BF72-49E17FA27EE9}" type="presParOf" srcId="{8614650C-C70D-4790-ADA9-AC9757B7916D}" destId="{2B5F55D6-C5CA-4256-9F04-63F19FBF837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5E766-2A00-A74C-BA5E-8C4EDE802685}">
      <dsp:nvSpPr>
        <dsp:cNvPr id="0" name=""/>
        <dsp:cNvSpPr/>
      </dsp:nvSpPr>
      <dsp:spPr>
        <a:xfrm>
          <a:off x="782699" y="1911"/>
          <a:ext cx="2398388" cy="14390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Student Enrollment</a:t>
          </a:r>
        </a:p>
      </dsp:txBody>
      <dsp:txXfrm>
        <a:off x="782699" y="1911"/>
        <a:ext cx="2398388" cy="1439032"/>
      </dsp:txXfrm>
    </dsp:sp>
    <dsp:sp modelId="{A88A34B8-03C1-1246-80E4-79878BFD854D}">
      <dsp:nvSpPr>
        <dsp:cNvPr id="0" name=""/>
        <dsp:cNvSpPr/>
      </dsp:nvSpPr>
      <dsp:spPr>
        <a:xfrm>
          <a:off x="3420926" y="1911"/>
          <a:ext cx="2398388" cy="14390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Student Attendance</a:t>
          </a:r>
        </a:p>
      </dsp:txBody>
      <dsp:txXfrm>
        <a:off x="3420926" y="1911"/>
        <a:ext cx="2398388" cy="1439032"/>
      </dsp:txXfrm>
    </dsp:sp>
    <dsp:sp modelId="{2BA33D43-BCA6-D046-84EB-03239FC38894}">
      <dsp:nvSpPr>
        <dsp:cNvPr id="0" name=""/>
        <dsp:cNvSpPr/>
      </dsp:nvSpPr>
      <dsp:spPr>
        <a:xfrm>
          <a:off x="782699" y="1680783"/>
          <a:ext cx="2398388" cy="143903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Experiential Learning Opportunities</a:t>
          </a:r>
        </a:p>
      </dsp:txBody>
      <dsp:txXfrm>
        <a:off x="782699" y="1680783"/>
        <a:ext cx="2398388" cy="1439032"/>
      </dsp:txXfrm>
    </dsp:sp>
    <dsp:sp modelId="{98EB3672-07AD-4A41-A717-A63E5F874402}">
      <dsp:nvSpPr>
        <dsp:cNvPr id="0" name=""/>
        <dsp:cNvSpPr/>
      </dsp:nvSpPr>
      <dsp:spPr>
        <a:xfrm>
          <a:off x="3420926" y="1680783"/>
          <a:ext cx="2398388" cy="14390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Rigorous Interdisciplinary Learning</a:t>
          </a:r>
        </a:p>
      </dsp:txBody>
      <dsp:txXfrm>
        <a:off x="3420926" y="1680783"/>
        <a:ext cx="2398388" cy="1439032"/>
      </dsp:txXfrm>
    </dsp:sp>
    <dsp:sp modelId="{74208AF3-A7D1-B944-87F4-741003EEC532}">
      <dsp:nvSpPr>
        <dsp:cNvPr id="0" name=""/>
        <dsp:cNvSpPr/>
      </dsp:nvSpPr>
      <dsp:spPr>
        <a:xfrm>
          <a:off x="2101813" y="3359655"/>
          <a:ext cx="2398388" cy="1439032"/>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College &amp; Career Readiness </a:t>
          </a:r>
        </a:p>
      </dsp:txBody>
      <dsp:txXfrm>
        <a:off x="2101813" y="3359655"/>
        <a:ext cx="2398388" cy="1439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E17D2-71D0-4891-B987-AD570BD98E03}">
      <dsp:nvSpPr>
        <dsp:cNvPr id="0" name=""/>
        <dsp:cNvSpPr/>
      </dsp:nvSpPr>
      <dsp:spPr>
        <a:xfrm>
          <a:off x="497229" y="1125"/>
          <a:ext cx="1733627" cy="1040176"/>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Poppins"/>
              <a:cs typeface="Poppins"/>
            </a:rPr>
            <a:t>Learning Lab Fridays</a:t>
          </a:r>
        </a:p>
      </dsp:txBody>
      <dsp:txXfrm>
        <a:off x="497229" y="1125"/>
        <a:ext cx="1733627" cy="1040176"/>
      </dsp:txXfrm>
    </dsp:sp>
    <dsp:sp modelId="{548FED1B-46F8-4A20-A7AF-BAFE8EB16A55}">
      <dsp:nvSpPr>
        <dsp:cNvPr id="0" name=""/>
        <dsp:cNvSpPr/>
      </dsp:nvSpPr>
      <dsp:spPr>
        <a:xfrm>
          <a:off x="2404220" y="1125"/>
          <a:ext cx="1733627" cy="1040176"/>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Poppins"/>
              <a:cs typeface="Poppins"/>
            </a:rPr>
            <a:t>9:00am – 10:30am </a:t>
          </a:r>
        </a:p>
      </dsp:txBody>
      <dsp:txXfrm>
        <a:off x="2404220" y="1125"/>
        <a:ext cx="1733627" cy="1040176"/>
      </dsp:txXfrm>
    </dsp:sp>
    <dsp:sp modelId="{F3874E27-7EE4-4744-B520-191116EAE2BD}">
      <dsp:nvSpPr>
        <dsp:cNvPr id="0" name=""/>
        <dsp:cNvSpPr/>
      </dsp:nvSpPr>
      <dsp:spPr>
        <a:xfrm>
          <a:off x="497229" y="1214665"/>
          <a:ext cx="1733627" cy="1040176"/>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Poppins"/>
              <a:cs typeface="Poppins"/>
            </a:rPr>
            <a:t>Student Programming (Financial </a:t>
          </a:r>
          <a:r>
            <a:rPr lang="en-US" sz="1300" kern="1200" dirty="0" err="1">
              <a:latin typeface="Poppins"/>
              <a:cs typeface="Poppins"/>
            </a:rPr>
            <a:t>Litearcy</a:t>
          </a:r>
          <a:r>
            <a:rPr lang="en-US" sz="1300" kern="1200" dirty="0">
              <a:latin typeface="Poppins"/>
              <a:cs typeface="Poppins"/>
            </a:rPr>
            <a:t>)</a:t>
          </a:r>
        </a:p>
      </dsp:txBody>
      <dsp:txXfrm>
        <a:off x="497229" y="1214665"/>
        <a:ext cx="1733627" cy="1040176"/>
      </dsp:txXfrm>
    </dsp:sp>
    <dsp:sp modelId="{DA4E3491-10A2-423F-903F-84335FF95212}">
      <dsp:nvSpPr>
        <dsp:cNvPr id="0" name=""/>
        <dsp:cNvSpPr/>
      </dsp:nvSpPr>
      <dsp:spPr>
        <a:xfrm>
          <a:off x="2404220" y="1214665"/>
          <a:ext cx="1733627" cy="1040176"/>
        </a:xfrm>
        <a:prstGeom prst="rect">
          <a:avLst/>
        </a:prstGeom>
        <a:solidFill>
          <a:srgbClr val="E745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Poppins"/>
              <a:cs typeface="Poppins"/>
            </a:rPr>
            <a:t>Financial Advisors (Students)</a:t>
          </a:r>
        </a:p>
      </dsp:txBody>
      <dsp:txXfrm>
        <a:off x="2404220" y="1214665"/>
        <a:ext cx="1733627" cy="1040176"/>
      </dsp:txXfrm>
    </dsp:sp>
    <dsp:sp modelId="{2B5F55D6-C5CA-4256-9F04-63F19FBF8370}">
      <dsp:nvSpPr>
        <dsp:cNvPr id="0" name=""/>
        <dsp:cNvSpPr/>
      </dsp:nvSpPr>
      <dsp:spPr>
        <a:xfrm>
          <a:off x="1450725" y="2428204"/>
          <a:ext cx="1733627" cy="1040176"/>
        </a:xfrm>
        <a:prstGeom prst="rect">
          <a:avLst/>
        </a:prstGeom>
        <a:solidFill>
          <a:schemeClr val="tx2">
            <a:lumMod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err="1">
              <a:latin typeface="Poppins"/>
              <a:cs typeface="Poppins"/>
            </a:rPr>
            <a:t>Entreprenuership</a:t>
          </a:r>
          <a:r>
            <a:rPr lang="en-US" sz="1300" kern="1200" dirty="0">
              <a:latin typeface="Poppins"/>
              <a:cs typeface="Poppins"/>
            </a:rPr>
            <a:t> Exposure</a:t>
          </a:r>
        </a:p>
      </dsp:txBody>
      <dsp:txXfrm>
        <a:off x="1450725" y="2428204"/>
        <a:ext cx="1733627" cy="10401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8404f57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8404f57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t>PH</a:t>
            </a:r>
          </a:p>
          <a:p>
            <a:pPr marL="0" indent="0">
              <a:buNone/>
              <a:defRPr/>
            </a:pPr>
            <a:r>
              <a:rPr lang="en-US"/>
              <a:t>Introduce PH, joined by RDs from two of our redesign schools. </a:t>
            </a: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solidFill>
                <a:schemeClr val="dk1"/>
              </a:solidFill>
            </a:endParaRPr>
          </a:p>
        </p:txBody>
      </p:sp>
    </p:spTree>
    <p:extLst>
      <p:ext uri="{BB962C8B-B14F-4D97-AF65-F5344CB8AC3E}">
        <p14:creationId xmlns:p14="http://schemas.microsoft.com/office/powerpoint/2010/main" val="1651702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767a5a60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12767a5a606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dirty="0"/>
          </a:p>
        </p:txBody>
      </p:sp>
    </p:spTree>
    <p:extLst>
      <p:ext uri="{BB962C8B-B14F-4D97-AF65-F5344CB8AC3E}">
        <p14:creationId xmlns:p14="http://schemas.microsoft.com/office/powerpoint/2010/main" val="374219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11ad29cf9e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11ad29cf9e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 b="1" dirty="0">
              <a:solidFill>
                <a:srgbClr val="E54C4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dirty="0">
              <a:solidFill>
                <a:schemeClr val="dk1"/>
              </a:solidFill>
            </a:endParaRPr>
          </a:p>
        </p:txBody>
      </p:sp>
    </p:spTree>
    <p:extLst>
      <p:ext uri="{BB962C8B-B14F-4D97-AF65-F5344CB8AC3E}">
        <p14:creationId xmlns:p14="http://schemas.microsoft.com/office/powerpoint/2010/main" val="1222135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36819c6813_0_1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36819c6813_0_1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Tree>
    <p:extLst>
      <p:ext uri="{BB962C8B-B14F-4D97-AF65-F5344CB8AC3E}">
        <p14:creationId xmlns:p14="http://schemas.microsoft.com/office/powerpoint/2010/main" val="3802661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1ad29cf9e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1ad29cf9e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endParaRPr lang="en-US" i="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78719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767a5a60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12767a5a606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a:t>PH</a:t>
            </a:r>
          </a:p>
        </p:txBody>
      </p:sp>
    </p:spTree>
    <p:extLst>
      <p:ext uri="{BB962C8B-B14F-4D97-AF65-F5344CB8AC3E}">
        <p14:creationId xmlns:p14="http://schemas.microsoft.com/office/powerpoint/2010/main" val="4268878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8404f57e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28404f57e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891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8404f57e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28404f57e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98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28d212f38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28d212f3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PH</a:t>
            </a:r>
          </a:p>
          <a:p>
            <a:pPr marL="0" lvl="0" indent="0" algn="l">
              <a:spcBef>
                <a:spcPts val="0"/>
              </a:spcBef>
              <a:spcAft>
                <a:spcPts val="0"/>
              </a:spcAft>
              <a:buNone/>
            </a:pPr>
            <a:r>
              <a:rPr lang="en-US"/>
              <a:t>In our brief time together, we hope to… (read goals)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8404f57e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28404f57e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568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8404f57e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28404f57e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0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8404f57e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28404f57e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672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28d212f38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28d212f3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SAY: During the journey, we mentioned the empathy work core teams did to hear directly from a variety of stakeholders as they were first developing their bold idea. That initial push of empathy work with stakeholders to inform the overall school concept did not end with the initial engagement on the concept, it continued during the reflection phase, as you can see here. </a:t>
            </a:r>
          </a:p>
          <a:p>
            <a:pPr marL="0" lvl="0" indent="0" algn="l">
              <a:spcBef>
                <a:spcPts val="0"/>
              </a:spcBef>
              <a:spcAft>
                <a:spcPts val="0"/>
              </a:spcAft>
              <a:buNone/>
            </a:pPr>
            <a:r>
              <a:rPr lang="en-US"/>
              <a:t>DO: click</a:t>
            </a:r>
          </a:p>
          <a:p>
            <a:pPr marL="0" indent="0">
              <a:buNone/>
            </a:pPr>
            <a:r>
              <a:rPr lang="en-US"/>
              <a:t>SAY: Specifically, both schools have been very focused on engaging with their school staff. Cardozo has engaged with teachers in a variety of ways– they held a faculty meeting where students came to directly talk to the staff about the use of time in the classroom. The RD is also regularly joining grade-level meetings to understand the current challenges facing staff and engaging them in brainstorming what are the necessary steps and supports needed to get from our current reality to the vision. In addition, teachers and staff had the opportunity to join working groups to definitions and eventually, look </a:t>
            </a:r>
            <a:r>
              <a:rPr lang="en-US" err="1"/>
              <a:t>fors</a:t>
            </a:r>
            <a:r>
              <a:rPr lang="en-US"/>
              <a:t>, for the e-skills, while other teachers are co-creating pilots to integrate the e-skills </a:t>
            </a:r>
            <a:r>
              <a:rPr lang="en-US" err="1"/>
              <a:t>thi</a:t>
            </a:r>
            <a:r>
              <a:rPr lang="en-US"/>
              <a:t> </a:t>
            </a:r>
          </a:p>
          <a:p>
            <a:pPr marL="0" lvl="0" indent="0" algn="l">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~2 min~</a:t>
            </a:r>
          </a:p>
          <a:p>
            <a:pPr marL="0" lvl="0" indent="0" algn="l">
              <a:spcBef>
                <a:spcPts val="0"/>
              </a:spcBef>
              <a:spcAft>
                <a:spcPts val="0"/>
              </a:spcAft>
              <a:buNone/>
            </a:pPr>
            <a:endParaRPr lang="en-US"/>
          </a:p>
          <a:p>
            <a:pPr marL="0" lvl="0" indent="0" algn="l">
              <a:spcBef>
                <a:spcPts val="0"/>
              </a:spcBef>
              <a:spcAft>
                <a:spcPts val="0"/>
              </a:spcAft>
              <a:buNone/>
            </a:pPr>
            <a:endParaRPr lang="en-US"/>
          </a:p>
        </p:txBody>
      </p:sp>
    </p:spTree>
    <p:extLst>
      <p:ext uri="{BB962C8B-B14F-4D97-AF65-F5344CB8AC3E}">
        <p14:creationId xmlns:p14="http://schemas.microsoft.com/office/powerpoint/2010/main" val="764102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14b2cc7bb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14b2cc7bb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913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28404f57ea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28404f57e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355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767a5a60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12767a5a606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SS</a:t>
            </a:r>
            <a:endParaRPr/>
          </a:p>
        </p:txBody>
      </p:sp>
    </p:spTree>
    <p:extLst>
      <p:ext uri="{BB962C8B-B14F-4D97-AF65-F5344CB8AC3E}">
        <p14:creationId xmlns:p14="http://schemas.microsoft.com/office/powerpoint/2010/main" val="3923180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767a5a60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12767a5a606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SS</a:t>
            </a:r>
            <a:endParaRPr/>
          </a:p>
        </p:txBody>
      </p:sp>
    </p:spTree>
    <p:extLst>
      <p:ext uri="{BB962C8B-B14F-4D97-AF65-F5344CB8AC3E}">
        <p14:creationId xmlns:p14="http://schemas.microsoft.com/office/powerpoint/2010/main" val="2756690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3cc9f1de61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g13cc9f1de61_1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3cc9f1b55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3cc9f1b55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767a5a606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12767a5a606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US"/>
              <a:t>PH</a:t>
            </a:r>
          </a:p>
        </p:txBody>
      </p:sp>
    </p:spTree>
    <p:extLst>
      <p:ext uri="{BB962C8B-B14F-4D97-AF65-F5344CB8AC3E}">
        <p14:creationId xmlns:p14="http://schemas.microsoft.com/office/powerpoint/2010/main" val="25130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
                <a:solidFill>
                  <a:schemeClr val="dk1"/>
                </a:solidFill>
              </a:rPr>
              <a:t>PH</a:t>
            </a:r>
          </a:p>
          <a:p>
            <a:pPr marL="0" indent="0">
              <a:buNone/>
              <a:defRPr/>
            </a:pPr>
            <a:endParaRPr lang="en">
              <a:solidFill>
                <a:schemeClr val="dk1"/>
              </a:solidFill>
            </a:endParaRPr>
          </a:p>
          <a:p>
            <a:pPr marL="0" indent="0">
              <a:buNone/>
              <a:defRPr/>
            </a:pPr>
            <a:r>
              <a:rPr lang="en">
                <a:solidFill>
                  <a:schemeClr val="dk1"/>
                </a:solidFill>
              </a:rPr>
              <a:t>SAY: As a quick refresher, Redesign began as a transformation effort as a result of OSSE STAR rating where Ana &amp; Ballou each spent a year engaging with their community, ideating ways to improve the student experience and landing on new school models. During this year teachers were </a:t>
            </a:r>
            <a:r>
              <a:rPr lang="en" err="1">
                <a:solidFill>
                  <a:schemeClr val="dk1"/>
                </a:solidFill>
              </a:rPr>
              <a:t>stipended</a:t>
            </a:r>
            <a:r>
              <a:rPr lang="en">
                <a:solidFill>
                  <a:schemeClr val="dk1"/>
                </a:solidFill>
              </a:rPr>
              <a:t> to participate in pilots, some became members of the teacher task force, some went on inspiration visits to learn from other schools, and others engaged in professional development on and off site. </a:t>
            </a:r>
            <a:endParaRPr lang="en"/>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solidFill>
                  <a:schemeClr val="dk1"/>
                </a:solidFill>
              </a:rPr>
              <a:t>From that year, from the feedback from their teachers, they each landed on 3 big bets grounded in community voice that they launched in Fall 2020 and continue to learn from and grow each year.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a:solidFill>
                <a:schemeClr val="dk1"/>
              </a:solidFill>
            </a:endParaRPr>
          </a:p>
          <a:p>
            <a:pPr marL="0" indent="0">
              <a:buNone/>
            </a:pPr>
            <a:r>
              <a:rPr lang="en">
                <a:solidFill>
                  <a:schemeClr val="dk1"/>
                </a:solidFill>
              </a:rPr>
              <a:t>From our early wins and learning with Anacostia and Ballou High School, we have been really excited and grateful that through a new partnership with The XQ Institute more high schools will be able to engage in redesign.</a:t>
            </a:r>
          </a:p>
          <a:p>
            <a:pPr marL="0" indent="0">
              <a:buNone/>
            </a:pPr>
            <a:endParaRPr lang="en">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~2 min~</a:t>
            </a:r>
          </a:p>
          <a:p>
            <a:pPr marL="0" indent="0">
              <a:buNone/>
            </a:pPr>
            <a:endParaRPr lang="en">
              <a:solidFill>
                <a:schemeClr val="dk1"/>
              </a:solidFill>
            </a:endParaRPr>
          </a:p>
        </p:txBody>
      </p:sp>
    </p:spTree>
    <p:extLst>
      <p:ext uri="{BB962C8B-B14F-4D97-AF65-F5344CB8AC3E}">
        <p14:creationId xmlns:p14="http://schemas.microsoft.com/office/powerpoint/2010/main" val="93916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endParaRPr lang="en">
              <a:solidFill>
                <a:schemeClr val="dk1"/>
              </a:solidFill>
            </a:endParaRPr>
          </a:p>
        </p:txBody>
      </p:sp>
    </p:spTree>
    <p:extLst>
      <p:ext uri="{BB962C8B-B14F-4D97-AF65-F5344CB8AC3E}">
        <p14:creationId xmlns:p14="http://schemas.microsoft.com/office/powerpoint/2010/main" val="52956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solidFill>
                <a:schemeClr val="dk1"/>
              </a:solidFill>
            </a:endParaRPr>
          </a:p>
        </p:txBody>
      </p:sp>
    </p:spTree>
    <p:extLst>
      <p:ext uri="{BB962C8B-B14F-4D97-AF65-F5344CB8AC3E}">
        <p14:creationId xmlns:p14="http://schemas.microsoft.com/office/powerpoint/2010/main" val="529562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solidFill>
                <a:schemeClr val="dk1"/>
              </a:solidFill>
            </a:endParaRPr>
          </a:p>
        </p:txBody>
      </p:sp>
    </p:spTree>
    <p:extLst>
      <p:ext uri="{BB962C8B-B14F-4D97-AF65-F5344CB8AC3E}">
        <p14:creationId xmlns:p14="http://schemas.microsoft.com/office/powerpoint/2010/main" val="2595120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1ad29cf9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1ad29cf9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solidFill>
                <a:schemeClr val="dk1"/>
              </a:solidFill>
            </a:endParaRPr>
          </a:p>
        </p:txBody>
      </p:sp>
    </p:spTree>
    <p:extLst>
      <p:ext uri="{BB962C8B-B14F-4D97-AF65-F5344CB8AC3E}">
        <p14:creationId xmlns:p14="http://schemas.microsoft.com/office/powerpoint/2010/main" val="3010775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64">
  <p:cSld name="064">
    <p:spTree>
      <p:nvGrpSpPr>
        <p:cNvPr id="1" name="Shape 53"/>
        <p:cNvGrpSpPr/>
        <p:nvPr/>
      </p:nvGrpSpPr>
      <p:grpSpPr>
        <a:xfrm>
          <a:off x="0" y="0"/>
          <a:ext cx="0" cy="0"/>
          <a:chOff x="0" y="0"/>
          <a:chExt cx="0" cy="0"/>
        </a:xfrm>
      </p:grpSpPr>
      <p:sp>
        <p:nvSpPr>
          <p:cNvPr id="54" name="Google Shape;54;p14"/>
          <p:cNvSpPr>
            <a:spLocks noGrp="1"/>
          </p:cNvSpPr>
          <p:nvPr>
            <p:ph type="pic" idx="2"/>
          </p:nvPr>
        </p:nvSpPr>
        <p:spPr>
          <a:xfrm>
            <a:off x="907712" y="2661669"/>
            <a:ext cx="2813100" cy="3735000"/>
          </a:xfrm>
          <a:prstGeom prst="rect">
            <a:avLst/>
          </a:prstGeom>
          <a:noFill/>
          <a:ln>
            <a:noFill/>
          </a:ln>
        </p:spPr>
      </p:sp>
      <p:sp>
        <p:nvSpPr>
          <p:cNvPr id="55" name="Google Shape;55;p14"/>
          <p:cNvSpPr txBox="1">
            <a:spLocks noGrp="1"/>
          </p:cNvSpPr>
          <p:nvPr>
            <p:ph type="sldNum" idx="12"/>
          </p:nvPr>
        </p:nvSpPr>
        <p:spPr>
          <a:xfrm>
            <a:off x="7728450" y="4667250"/>
            <a:ext cx="939300" cy="176100"/>
          </a:xfrm>
          <a:prstGeom prst="rect">
            <a:avLst/>
          </a:prstGeom>
          <a:noFill/>
          <a:ln>
            <a:noFill/>
          </a:ln>
        </p:spPr>
        <p:txBody>
          <a:bodyPr spcFirstLastPara="1" wrap="square" lIns="19050" tIns="19050" rIns="19050" bIns="19050" anchor="t" anchorCtr="0">
            <a:noAutofit/>
          </a:bodyPr>
          <a:lstStyle>
            <a:lvl1pPr marL="152400" marR="0" lvl="0"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400" marR="0" lvl="1"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400" marR="0" lvl="2"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400" marR="0" lvl="3"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400" marR="0" lvl="4"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400" marR="0" lvl="5"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400" marR="0" lvl="6"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400" marR="0" lvl="7"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400" marR="0" lvl="8"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marL="152400" lvl="0" indent="-107950" algn="r" rtl="0">
              <a:spcBef>
                <a:spcPts val="0"/>
              </a:spcBef>
              <a:spcAft>
                <a:spcPts val="0"/>
              </a:spcAft>
              <a:buClr>
                <a:srgbClr val="24282B"/>
              </a:buClr>
              <a:buSzPts val="900"/>
              <a:buFont typeface="Proxima Nova"/>
              <a:buChar char="-"/>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_AND_BODY">
  <p:cSld name="TITLE_AND_BODY">
    <p:spTree>
      <p:nvGrpSpPr>
        <p:cNvPr id="1" name="Shape 245"/>
        <p:cNvGrpSpPr/>
        <p:nvPr/>
      </p:nvGrpSpPr>
      <p:grpSpPr>
        <a:xfrm>
          <a:off x="0" y="0"/>
          <a:ext cx="0" cy="0"/>
          <a:chOff x="0" y="0"/>
          <a:chExt cx="0" cy="0"/>
        </a:xfrm>
      </p:grpSpPr>
      <p:sp>
        <p:nvSpPr>
          <p:cNvPr id="246" name="Google Shape;246;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0000"/>
              </a:buClr>
              <a:buSzPts val="700"/>
              <a:buNone/>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47" name="Google Shape;247;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189" lvl="0" indent="-342892" algn="l" rtl="0">
              <a:lnSpc>
                <a:spcPct val="115000"/>
              </a:lnSpc>
              <a:spcBef>
                <a:spcPts val="0"/>
              </a:spcBef>
              <a:spcAft>
                <a:spcPts val="0"/>
              </a:spcAft>
              <a:buSzPts val="1800"/>
              <a:buChar char="●"/>
              <a:defRPr/>
            </a:lvl1pPr>
            <a:lvl2pPr marL="914378" lvl="1" indent="-342892" algn="l" rtl="0">
              <a:lnSpc>
                <a:spcPct val="115000"/>
              </a:lnSpc>
              <a:spcBef>
                <a:spcPts val="0"/>
              </a:spcBef>
              <a:spcAft>
                <a:spcPts val="0"/>
              </a:spcAft>
              <a:buSzPts val="1800"/>
              <a:buChar char="○"/>
              <a:defRPr/>
            </a:lvl2pPr>
            <a:lvl3pPr marL="1371566" lvl="2" indent="-342892" algn="l" rtl="0">
              <a:lnSpc>
                <a:spcPct val="115000"/>
              </a:lnSpc>
              <a:spcBef>
                <a:spcPts val="0"/>
              </a:spcBef>
              <a:spcAft>
                <a:spcPts val="0"/>
              </a:spcAft>
              <a:buSzPts val="1800"/>
              <a:buChar char="■"/>
              <a:defRPr/>
            </a:lvl3pPr>
            <a:lvl4pPr marL="1828754" lvl="3" indent="-342892" algn="l" rtl="0">
              <a:lnSpc>
                <a:spcPct val="115000"/>
              </a:lnSpc>
              <a:spcBef>
                <a:spcPts val="0"/>
              </a:spcBef>
              <a:spcAft>
                <a:spcPts val="0"/>
              </a:spcAft>
              <a:buSzPts val="1800"/>
              <a:buChar char="●"/>
              <a:defRPr/>
            </a:lvl4pPr>
            <a:lvl5pPr marL="2285943" lvl="4" indent="-342892" algn="l" rtl="0">
              <a:lnSpc>
                <a:spcPct val="115000"/>
              </a:lnSpc>
              <a:spcBef>
                <a:spcPts val="0"/>
              </a:spcBef>
              <a:spcAft>
                <a:spcPts val="0"/>
              </a:spcAft>
              <a:buSzPts val="1800"/>
              <a:buChar char="○"/>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48" name="Google Shape;248;p62"/>
          <p:cNvSpPr txBox="1">
            <a:spLocks noGrp="1"/>
          </p:cNvSpPr>
          <p:nvPr>
            <p:ph type="sldNum" idx="12"/>
          </p:nvPr>
        </p:nvSpPr>
        <p:spPr>
          <a:xfrm>
            <a:off x="8695814" y="4619945"/>
            <a:ext cx="325500" cy="492412"/>
          </a:xfrm>
          <a:prstGeom prst="rect">
            <a:avLst/>
          </a:prstGeom>
          <a:noFill/>
          <a:ln>
            <a:noFill/>
          </a:ln>
        </p:spPr>
        <p:txBody>
          <a:bodyPr spcFirstLastPara="1" wrap="square" lIns="91425" tIns="91425" rIns="91425" bIns="91425" anchor="ctr" anchorCtr="0">
            <a:sp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70614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49"/>
        <p:cNvGrpSpPr/>
        <p:nvPr/>
      </p:nvGrpSpPr>
      <p:grpSpPr>
        <a:xfrm>
          <a:off x="0" y="0"/>
          <a:ext cx="0" cy="0"/>
          <a:chOff x="0" y="0"/>
          <a:chExt cx="0" cy="0"/>
        </a:xfrm>
      </p:grpSpPr>
      <p:sp>
        <p:nvSpPr>
          <p:cNvPr id="250" name="Google Shape;250;p63"/>
          <p:cNvSpPr txBox="1">
            <a:spLocks noGrp="1"/>
          </p:cNvSpPr>
          <p:nvPr>
            <p:ph type="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rgbClr val="000000"/>
              </a:buClr>
              <a:buSzPts val="5200"/>
              <a:buFont typeface="Arial"/>
              <a:buNone/>
              <a:defRPr sz="5200"/>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51" name="Google Shape;251;p63"/>
          <p:cNvSpPr txBox="1">
            <a:spLocks noGrp="1"/>
          </p:cNvSpPr>
          <p:nvPr>
            <p:ph type="body"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marL="457189" lvl="0" indent="-228594" algn="ctr" rtl="0">
              <a:lnSpc>
                <a:spcPct val="100000"/>
              </a:lnSpc>
              <a:spcBef>
                <a:spcPts val="0"/>
              </a:spcBef>
              <a:spcAft>
                <a:spcPts val="0"/>
              </a:spcAft>
              <a:buClr>
                <a:srgbClr val="595959"/>
              </a:buClr>
              <a:buSzPts val="2800"/>
              <a:buFont typeface="Arial"/>
              <a:buNone/>
              <a:defRPr sz="2800"/>
            </a:lvl1pPr>
            <a:lvl2pPr marL="914378" lvl="1" indent="-228594" algn="ctr" rtl="0">
              <a:lnSpc>
                <a:spcPct val="100000"/>
              </a:lnSpc>
              <a:spcBef>
                <a:spcPts val="0"/>
              </a:spcBef>
              <a:spcAft>
                <a:spcPts val="0"/>
              </a:spcAft>
              <a:buClr>
                <a:srgbClr val="595959"/>
              </a:buClr>
              <a:buSzPts val="2800"/>
              <a:buFont typeface="Arial"/>
              <a:buNone/>
              <a:defRPr sz="2800"/>
            </a:lvl2pPr>
            <a:lvl3pPr marL="1371566" lvl="2" indent="-228594" algn="ctr" rtl="0">
              <a:lnSpc>
                <a:spcPct val="100000"/>
              </a:lnSpc>
              <a:spcBef>
                <a:spcPts val="0"/>
              </a:spcBef>
              <a:spcAft>
                <a:spcPts val="0"/>
              </a:spcAft>
              <a:buClr>
                <a:srgbClr val="595959"/>
              </a:buClr>
              <a:buSzPts val="2800"/>
              <a:buFont typeface="Arial"/>
              <a:buNone/>
              <a:defRPr sz="2800"/>
            </a:lvl3pPr>
            <a:lvl4pPr marL="1828754" lvl="3" indent="-228594" algn="ctr" rtl="0">
              <a:lnSpc>
                <a:spcPct val="100000"/>
              </a:lnSpc>
              <a:spcBef>
                <a:spcPts val="0"/>
              </a:spcBef>
              <a:spcAft>
                <a:spcPts val="0"/>
              </a:spcAft>
              <a:buClr>
                <a:srgbClr val="595959"/>
              </a:buClr>
              <a:buSzPts val="2800"/>
              <a:buFont typeface="Arial"/>
              <a:buNone/>
              <a:defRPr sz="2800"/>
            </a:lvl4pPr>
            <a:lvl5pPr marL="2285943" lvl="4" indent="-228594" algn="ctr" rtl="0">
              <a:lnSpc>
                <a:spcPct val="100000"/>
              </a:lnSpc>
              <a:spcBef>
                <a:spcPts val="0"/>
              </a:spcBef>
              <a:spcAft>
                <a:spcPts val="0"/>
              </a:spcAft>
              <a:buClr>
                <a:srgbClr val="595959"/>
              </a:buClr>
              <a:buSzPts val="2800"/>
              <a:buFont typeface="Arial"/>
              <a:buNone/>
              <a:defRPr sz="2800"/>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52" name="Google Shape;252;p63"/>
          <p:cNvSpPr txBox="1">
            <a:spLocks noGrp="1"/>
          </p:cNvSpPr>
          <p:nvPr>
            <p:ph type="sldNum" idx="12"/>
          </p:nvPr>
        </p:nvSpPr>
        <p:spPr>
          <a:xfrm>
            <a:off x="8695814" y="4619945"/>
            <a:ext cx="325500" cy="492412"/>
          </a:xfrm>
          <a:prstGeom prst="rect">
            <a:avLst/>
          </a:prstGeom>
          <a:noFill/>
          <a:ln>
            <a:noFill/>
          </a:ln>
        </p:spPr>
        <p:txBody>
          <a:bodyPr spcFirstLastPara="1" wrap="square" lIns="91425" tIns="91425" rIns="91425" bIns="91425" anchor="ctr" anchorCtr="0">
            <a:sp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64128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mp; Subtitle 1">
  <p:cSld name="Title &amp; Subtitle 1">
    <p:spTree>
      <p:nvGrpSpPr>
        <p:cNvPr id="1" name="Shape 253"/>
        <p:cNvGrpSpPr/>
        <p:nvPr/>
      </p:nvGrpSpPr>
      <p:grpSpPr>
        <a:xfrm>
          <a:off x="0" y="0"/>
          <a:ext cx="0" cy="0"/>
          <a:chOff x="0" y="0"/>
          <a:chExt cx="0" cy="0"/>
        </a:xfrm>
      </p:grpSpPr>
      <p:sp>
        <p:nvSpPr>
          <p:cNvPr id="254" name="Google Shape;254;p64"/>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ctr" rtl="0">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55" name="Google Shape;255;p64"/>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normAutofit/>
          </a:bodyPr>
          <a:lstStyle>
            <a:lvl1pPr marL="457189" lvl="0"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1pPr>
            <a:lvl2pPr marL="914378" lvl="1"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2pPr>
            <a:lvl3pPr marL="1371566" lvl="2"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3pPr>
            <a:lvl4pPr marL="1828754" lvl="3"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4pPr>
            <a:lvl5pPr marL="2285943" lvl="4"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56" name="Google Shape;256;p64"/>
          <p:cNvSpPr txBox="1">
            <a:spLocks noGrp="1"/>
          </p:cNvSpPr>
          <p:nvPr>
            <p:ph type="sldNum" idx="12"/>
          </p:nvPr>
        </p:nvSpPr>
        <p:spPr>
          <a:xfrm>
            <a:off x="4484637" y="4905375"/>
            <a:ext cx="170100" cy="315471"/>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000">
              <a:solidFill>
                <a:srgbClr val="595959"/>
              </a:solidFill>
              <a:latin typeface="Arial"/>
              <a:ea typeface="Arial"/>
              <a:cs typeface="Arial"/>
              <a:sym typeface="Arial"/>
            </a:endParaRPr>
          </a:p>
        </p:txBody>
      </p:sp>
    </p:spTree>
    <p:extLst>
      <p:ext uri="{BB962C8B-B14F-4D97-AF65-F5344CB8AC3E}">
        <p14:creationId xmlns:p14="http://schemas.microsoft.com/office/powerpoint/2010/main" val="379876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mp; Subtitle 2">
  <p:cSld name="Title &amp; Subtitle 2">
    <p:spTree>
      <p:nvGrpSpPr>
        <p:cNvPr id="1" name="Shape 257"/>
        <p:cNvGrpSpPr/>
        <p:nvPr/>
      </p:nvGrpSpPr>
      <p:grpSpPr>
        <a:xfrm>
          <a:off x="0" y="0"/>
          <a:ext cx="0" cy="0"/>
          <a:chOff x="0" y="0"/>
          <a:chExt cx="0" cy="0"/>
        </a:xfrm>
      </p:grpSpPr>
      <p:sp>
        <p:nvSpPr>
          <p:cNvPr id="258" name="Google Shape;258;p65"/>
          <p:cNvSpPr txBox="1">
            <a:spLocks noGrp="1"/>
          </p:cNvSpPr>
          <p:nvPr>
            <p:ph type="title"/>
          </p:nvPr>
        </p:nvSpPr>
        <p:spPr>
          <a:xfrm>
            <a:off x="1812726" y="863947"/>
            <a:ext cx="5518500" cy="1741200"/>
          </a:xfrm>
          <a:prstGeom prst="rect">
            <a:avLst/>
          </a:prstGeom>
          <a:noFill/>
          <a:ln>
            <a:noFill/>
          </a:ln>
        </p:spPr>
        <p:txBody>
          <a:bodyPr spcFirstLastPara="1" wrap="square" lIns="26775" tIns="26775" rIns="26775" bIns="26775" anchor="b" anchorCtr="0">
            <a:normAutofit/>
          </a:bodyPr>
          <a:lstStyle>
            <a:lvl1pPr lvl="0" algn="ctr" rtl="0">
              <a:lnSpc>
                <a:spcPct val="100000"/>
              </a:lnSpc>
              <a:spcBef>
                <a:spcPts val="0"/>
              </a:spcBef>
              <a:spcAft>
                <a:spcPts val="0"/>
              </a:spcAft>
              <a:buClr>
                <a:srgbClr val="000000"/>
              </a:buClr>
              <a:buSzPts val="4200"/>
              <a:buFont typeface="Helvetica Neue Light"/>
              <a:buNone/>
              <a:defRPr sz="4200">
                <a:latin typeface="Helvetica Neue Light"/>
                <a:ea typeface="Helvetica Neue Light"/>
                <a:cs typeface="Helvetica Neue Light"/>
                <a:sym typeface="Helvetica Neue Light"/>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59" name="Google Shape;259;p65"/>
          <p:cNvSpPr txBox="1">
            <a:spLocks noGrp="1"/>
          </p:cNvSpPr>
          <p:nvPr>
            <p:ph type="body" idx="1"/>
          </p:nvPr>
        </p:nvSpPr>
        <p:spPr>
          <a:xfrm>
            <a:off x="1812726" y="2652117"/>
            <a:ext cx="5518500" cy="596100"/>
          </a:xfrm>
          <a:prstGeom prst="rect">
            <a:avLst/>
          </a:prstGeom>
          <a:noFill/>
          <a:ln>
            <a:noFill/>
          </a:ln>
        </p:spPr>
        <p:txBody>
          <a:bodyPr spcFirstLastPara="1" wrap="square" lIns="26775" tIns="26775" rIns="26775" bIns="26775" anchor="t" anchorCtr="0">
            <a:normAutofit/>
          </a:bodyPr>
          <a:lstStyle>
            <a:lvl1pPr marL="457189" lvl="0" indent="-228594"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1pPr>
            <a:lvl2pPr marL="914378" lvl="1" indent="-228594"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2pPr>
            <a:lvl3pPr marL="1371566" lvl="2" indent="-228594"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3pPr>
            <a:lvl4pPr marL="1828754" lvl="3" indent="-228594"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4pPr>
            <a:lvl5pPr marL="2285943" lvl="4" indent="-228594"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60" name="Google Shape;260;p65"/>
          <p:cNvSpPr txBox="1">
            <a:spLocks noGrp="1"/>
          </p:cNvSpPr>
          <p:nvPr>
            <p:ph type="sldNum" idx="12"/>
          </p:nvPr>
        </p:nvSpPr>
        <p:spPr>
          <a:xfrm>
            <a:off x="8721193" y="4776870"/>
            <a:ext cx="181800" cy="331072"/>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1pPr>
            <a:lvl2pPr marL="0" marR="0" lvl="1"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2pPr>
            <a:lvl3pPr marL="0" marR="0" lvl="2"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3pPr>
            <a:lvl4pPr marL="0" marR="0" lvl="3"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4pPr>
            <a:lvl5pPr marL="0" marR="0" lvl="4"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5pPr>
            <a:lvl6pPr marL="0" marR="0" lvl="5"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6pPr>
            <a:lvl7pPr marL="0" marR="0" lvl="6"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7pPr>
            <a:lvl8pPr marL="0" marR="0" lvl="7"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8pPr>
            <a:lvl9pPr marL="0" marR="0" lvl="8"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9pPr>
          </a:lstStyle>
          <a:p>
            <a:fld id="{00000000-1234-1234-1234-123412341234}" type="slidenum">
              <a:rPr lang="en" smtClean="0"/>
              <a:pPr/>
              <a:t>‹#›</a:t>
            </a:fld>
            <a:endParaRPr lang="en" sz="1000">
              <a:solidFill>
                <a:srgbClr val="595959"/>
              </a:solidFill>
            </a:endParaRPr>
          </a:p>
        </p:txBody>
      </p:sp>
    </p:spTree>
    <p:extLst>
      <p:ext uri="{BB962C8B-B14F-4D97-AF65-F5344CB8AC3E}">
        <p14:creationId xmlns:p14="http://schemas.microsoft.com/office/powerpoint/2010/main" val="2232363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_1_1">
  <p:cSld name="TITLE_1_1">
    <p:bg>
      <p:bgPr>
        <a:solidFill>
          <a:srgbClr val="DCDEE0"/>
        </a:solidFill>
        <a:effectLst/>
      </p:bgPr>
    </p:bg>
    <p:spTree>
      <p:nvGrpSpPr>
        <p:cNvPr id="1" name="Shape 261"/>
        <p:cNvGrpSpPr/>
        <p:nvPr/>
      </p:nvGrpSpPr>
      <p:grpSpPr>
        <a:xfrm>
          <a:off x="0" y="0"/>
          <a:ext cx="0" cy="0"/>
          <a:chOff x="0" y="0"/>
          <a:chExt cx="0" cy="0"/>
        </a:xfrm>
      </p:grpSpPr>
      <p:sp>
        <p:nvSpPr>
          <p:cNvPr id="262" name="Google Shape;262;p66"/>
          <p:cNvSpPr txBox="1">
            <a:spLocks noGrp="1"/>
          </p:cNvSpPr>
          <p:nvPr>
            <p:ph type="sldNum" idx="12"/>
          </p:nvPr>
        </p:nvSpPr>
        <p:spPr>
          <a:xfrm>
            <a:off x="8446303" y="4697484"/>
            <a:ext cx="239100" cy="335828"/>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
        <p:nvSpPr>
          <p:cNvPr id="263" name="Google Shape;263;p66"/>
          <p:cNvSpPr txBox="1">
            <a:spLocks noGrp="1"/>
          </p:cNvSpPr>
          <p:nvPr>
            <p:ph type="body" idx="1"/>
          </p:nvPr>
        </p:nvSpPr>
        <p:spPr>
          <a:xfrm>
            <a:off x="1546412" y="1051627"/>
            <a:ext cx="5987400" cy="3416400"/>
          </a:xfrm>
          <a:prstGeom prst="rect">
            <a:avLst/>
          </a:prstGeom>
          <a:noFill/>
          <a:ln>
            <a:noFill/>
          </a:ln>
        </p:spPr>
        <p:txBody>
          <a:bodyPr spcFirstLastPara="1" wrap="square" lIns="0" tIns="0" rIns="0" bIns="0" anchor="t" anchorCtr="0">
            <a:normAutofit/>
          </a:bodyPr>
          <a:lstStyle>
            <a:lvl1pPr marL="457189" lvl="0" indent="-311142" algn="l" rtl="0">
              <a:lnSpc>
                <a:spcPct val="125000"/>
              </a:lnSpc>
              <a:spcBef>
                <a:spcPts val="0"/>
              </a:spcBef>
              <a:spcAft>
                <a:spcPts val="0"/>
              </a:spcAft>
              <a:buClr>
                <a:srgbClr val="434343"/>
              </a:buClr>
              <a:buSzPts val="1300"/>
              <a:buChar char="●"/>
              <a:defRPr sz="1300">
                <a:solidFill>
                  <a:srgbClr val="434343"/>
                </a:solidFill>
              </a:defRPr>
            </a:lvl1pPr>
            <a:lvl2pPr marL="914378" lvl="1" indent="-311142" algn="l" rtl="0">
              <a:lnSpc>
                <a:spcPct val="125000"/>
              </a:lnSpc>
              <a:spcBef>
                <a:spcPts val="0"/>
              </a:spcBef>
              <a:spcAft>
                <a:spcPts val="0"/>
              </a:spcAft>
              <a:buClr>
                <a:srgbClr val="434343"/>
              </a:buClr>
              <a:buSzPts val="1300"/>
              <a:buChar char="○"/>
              <a:defRPr sz="1300">
                <a:solidFill>
                  <a:srgbClr val="434343"/>
                </a:solidFill>
              </a:defRPr>
            </a:lvl2pPr>
            <a:lvl3pPr marL="1371566" lvl="2" indent="-311142" algn="l" rtl="0">
              <a:lnSpc>
                <a:spcPct val="125000"/>
              </a:lnSpc>
              <a:spcBef>
                <a:spcPts val="0"/>
              </a:spcBef>
              <a:spcAft>
                <a:spcPts val="0"/>
              </a:spcAft>
              <a:buClr>
                <a:srgbClr val="434343"/>
              </a:buClr>
              <a:buSzPts val="1300"/>
              <a:buChar char="■"/>
              <a:defRPr sz="1300">
                <a:solidFill>
                  <a:srgbClr val="434343"/>
                </a:solidFill>
              </a:defRPr>
            </a:lvl3pPr>
            <a:lvl4pPr marL="1828754" lvl="3" indent="-311142" algn="l" rtl="0">
              <a:lnSpc>
                <a:spcPct val="125000"/>
              </a:lnSpc>
              <a:spcBef>
                <a:spcPts val="0"/>
              </a:spcBef>
              <a:spcAft>
                <a:spcPts val="0"/>
              </a:spcAft>
              <a:buClr>
                <a:srgbClr val="434343"/>
              </a:buClr>
              <a:buSzPts val="1300"/>
              <a:buChar char="●"/>
              <a:defRPr sz="1300">
                <a:solidFill>
                  <a:srgbClr val="434343"/>
                </a:solidFill>
              </a:defRPr>
            </a:lvl4pPr>
            <a:lvl5pPr marL="2285943" lvl="4" indent="-311142" algn="l" rtl="0">
              <a:lnSpc>
                <a:spcPct val="125000"/>
              </a:lnSpc>
              <a:spcBef>
                <a:spcPts val="0"/>
              </a:spcBef>
              <a:spcAft>
                <a:spcPts val="0"/>
              </a:spcAft>
              <a:buClr>
                <a:srgbClr val="434343"/>
              </a:buClr>
              <a:buSzPts val="1300"/>
              <a:buChar char="○"/>
              <a:defRPr sz="1300">
                <a:solidFill>
                  <a:srgbClr val="434343"/>
                </a:solidFill>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64" name="Google Shape;264;p66"/>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extLst>
      <p:ext uri="{BB962C8B-B14F-4D97-AF65-F5344CB8AC3E}">
        <p14:creationId xmlns:p14="http://schemas.microsoft.com/office/powerpoint/2010/main" val="643528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_1_1_1">
  <p:cSld name="TITLE_1_1_1">
    <p:bg>
      <p:bgPr>
        <a:solidFill>
          <a:srgbClr val="DCDEE0"/>
        </a:solidFill>
        <a:effectLst/>
      </p:bgPr>
    </p:bg>
    <p:spTree>
      <p:nvGrpSpPr>
        <p:cNvPr id="1" name="Shape 265"/>
        <p:cNvGrpSpPr/>
        <p:nvPr/>
      </p:nvGrpSpPr>
      <p:grpSpPr>
        <a:xfrm>
          <a:off x="0" y="0"/>
          <a:ext cx="0" cy="0"/>
          <a:chOff x="0" y="0"/>
          <a:chExt cx="0" cy="0"/>
        </a:xfrm>
      </p:grpSpPr>
      <p:sp>
        <p:nvSpPr>
          <p:cNvPr id="266" name="Google Shape;266;p67"/>
          <p:cNvSpPr txBox="1">
            <a:spLocks noGrp="1"/>
          </p:cNvSpPr>
          <p:nvPr>
            <p:ph type="sldNum" idx="12"/>
          </p:nvPr>
        </p:nvSpPr>
        <p:spPr>
          <a:xfrm>
            <a:off x="8502360" y="4680326"/>
            <a:ext cx="239100" cy="335828"/>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
        <p:nvSpPr>
          <p:cNvPr id="267" name="Google Shape;267;p67"/>
          <p:cNvSpPr txBox="1">
            <a:spLocks noGrp="1"/>
          </p:cNvSpPr>
          <p:nvPr>
            <p:ph type="body" idx="1"/>
          </p:nvPr>
        </p:nvSpPr>
        <p:spPr>
          <a:xfrm>
            <a:off x="1608634" y="3076544"/>
            <a:ext cx="1984200" cy="1646700"/>
          </a:xfrm>
          <a:prstGeom prst="rect">
            <a:avLst/>
          </a:prstGeom>
          <a:noFill/>
          <a:ln>
            <a:noFill/>
          </a:ln>
        </p:spPr>
        <p:txBody>
          <a:bodyPr spcFirstLastPara="1" wrap="square" lIns="74850" tIns="74850" rIns="74850" bIns="74850" anchor="t" anchorCtr="0">
            <a:normAutofit/>
          </a:bodyPr>
          <a:lstStyle>
            <a:lvl1pPr marL="457189" lvl="0" indent="-285743" algn="l" rtl="0">
              <a:lnSpc>
                <a:spcPct val="110000"/>
              </a:lnSpc>
              <a:spcBef>
                <a:spcPts val="0"/>
              </a:spcBef>
              <a:spcAft>
                <a:spcPts val="0"/>
              </a:spcAft>
              <a:buClr>
                <a:srgbClr val="434343"/>
              </a:buClr>
              <a:buSzPts val="900"/>
              <a:buChar char="●"/>
              <a:defRPr sz="900">
                <a:solidFill>
                  <a:srgbClr val="434343"/>
                </a:solidFill>
              </a:defRPr>
            </a:lvl1pPr>
            <a:lvl2pPr marL="914378" lvl="1" indent="-285743" algn="l" rtl="0">
              <a:lnSpc>
                <a:spcPct val="110000"/>
              </a:lnSpc>
              <a:spcBef>
                <a:spcPts val="0"/>
              </a:spcBef>
              <a:spcAft>
                <a:spcPts val="0"/>
              </a:spcAft>
              <a:buClr>
                <a:srgbClr val="434343"/>
              </a:buClr>
              <a:buSzPts val="900"/>
              <a:buChar char="○"/>
              <a:defRPr sz="900">
                <a:solidFill>
                  <a:srgbClr val="434343"/>
                </a:solidFill>
              </a:defRPr>
            </a:lvl2pPr>
            <a:lvl3pPr marL="1371566" lvl="2" indent="-285743" algn="l" rtl="0">
              <a:lnSpc>
                <a:spcPct val="110000"/>
              </a:lnSpc>
              <a:spcBef>
                <a:spcPts val="0"/>
              </a:spcBef>
              <a:spcAft>
                <a:spcPts val="0"/>
              </a:spcAft>
              <a:buClr>
                <a:srgbClr val="434343"/>
              </a:buClr>
              <a:buSzPts val="900"/>
              <a:buChar char="■"/>
              <a:defRPr sz="900">
                <a:solidFill>
                  <a:srgbClr val="434343"/>
                </a:solidFill>
              </a:defRPr>
            </a:lvl3pPr>
            <a:lvl4pPr marL="1828754" lvl="3" indent="-285743" algn="l" rtl="0">
              <a:lnSpc>
                <a:spcPct val="110000"/>
              </a:lnSpc>
              <a:spcBef>
                <a:spcPts val="0"/>
              </a:spcBef>
              <a:spcAft>
                <a:spcPts val="0"/>
              </a:spcAft>
              <a:buClr>
                <a:srgbClr val="434343"/>
              </a:buClr>
              <a:buSzPts val="900"/>
              <a:buChar char="●"/>
              <a:defRPr sz="900">
                <a:solidFill>
                  <a:srgbClr val="434343"/>
                </a:solidFill>
              </a:defRPr>
            </a:lvl4pPr>
            <a:lvl5pPr marL="2285943" lvl="4" indent="-285743" algn="l" rtl="0">
              <a:lnSpc>
                <a:spcPct val="110000"/>
              </a:lnSpc>
              <a:spcBef>
                <a:spcPts val="0"/>
              </a:spcBef>
              <a:spcAft>
                <a:spcPts val="0"/>
              </a:spcAft>
              <a:buClr>
                <a:srgbClr val="434343"/>
              </a:buClr>
              <a:buSzPts val="900"/>
              <a:buChar char="○"/>
              <a:defRPr sz="900">
                <a:solidFill>
                  <a:srgbClr val="434343"/>
                </a:solidFill>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68" name="Google Shape;268;p67"/>
          <p:cNvSpPr txBox="1">
            <a:spLocks noGrp="1"/>
          </p:cNvSpPr>
          <p:nvPr>
            <p:ph type="title"/>
          </p:nvPr>
        </p:nvSpPr>
        <p:spPr>
          <a:xfrm>
            <a:off x="1522207" y="280371"/>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69" name="Google Shape;269;p67"/>
          <p:cNvSpPr txBox="1">
            <a:spLocks noGrp="1"/>
          </p:cNvSpPr>
          <p:nvPr>
            <p:ph type="body" idx="2"/>
          </p:nvPr>
        </p:nvSpPr>
        <p:spPr>
          <a:xfrm>
            <a:off x="3592737" y="3076544"/>
            <a:ext cx="1952100" cy="1646700"/>
          </a:xfrm>
          <a:prstGeom prst="rect">
            <a:avLst/>
          </a:prstGeom>
          <a:noFill/>
          <a:ln>
            <a:noFill/>
          </a:ln>
        </p:spPr>
        <p:txBody>
          <a:bodyPr spcFirstLastPara="1" wrap="square" lIns="74850" tIns="74850" rIns="74850" bIns="74850" anchor="t" anchorCtr="0">
            <a:normAutofit/>
          </a:bodyPr>
          <a:lstStyle>
            <a:lvl1pPr marL="457189" lvl="0" indent="-342892" algn="l" rtl="0">
              <a:lnSpc>
                <a:spcPct val="115000"/>
              </a:lnSpc>
              <a:spcBef>
                <a:spcPts val="0"/>
              </a:spcBef>
              <a:spcAft>
                <a:spcPts val="0"/>
              </a:spcAft>
              <a:buSzPts val="1800"/>
              <a:buChar char="●"/>
              <a:defRPr/>
            </a:lvl1pPr>
            <a:lvl2pPr marL="914378" lvl="1" indent="-342892" algn="l" rtl="0">
              <a:lnSpc>
                <a:spcPct val="115000"/>
              </a:lnSpc>
              <a:spcBef>
                <a:spcPts val="0"/>
              </a:spcBef>
              <a:spcAft>
                <a:spcPts val="0"/>
              </a:spcAft>
              <a:buSzPts val="1800"/>
              <a:buChar char="○"/>
              <a:defRPr/>
            </a:lvl2pPr>
            <a:lvl3pPr marL="1371566" lvl="2" indent="-342892" algn="l" rtl="0">
              <a:lnSpc>
                <a:spcPct val="115000"/>
              </a:lnSpc>
              <a:spcBef>
                <a:spcPts val="0"/>
              </a:spcBef>
              <a:spcAft>
                <a:spcPts val="0"/>
              </a:spcAft>
              <a:buSzPts val="1800"/>
              <a:buChar char="■"/>
              <a:defRPr/>
            </a:lvl3pPr>
            <a:lvl4pPr marL="1828754" lvl="3" indent="-342892" algn="l" rtl="0">
              <a:lnSpc>
                <a:spcPct val="115000"/>
              </a:lnSpc>
              <a:spcBef>
                <a:spcPts val="0"/>
              </a:spcBef>
              <a:spcAft>
                <a:spcPts val="0"/>
              </a:spcAft>
              <a:buSzPts val="1800"/>
              <a:buChar char="●"/>
              <a:defRPr/>
            </a:lvl4pPr>
            <a:lvl5pPr marL="2285943" lvl="4" indent="-342892" algn="l" rtl="0">
              <a:lnSpc>
                <a:spcPct val="115000"/>
              </a:lnSpc>
              <a:spcBef>
                <a:spcPts val="0"/>
              </a:spcBef>
              <a:spcAft>
                <a:spcPts val="0"/>
              </a:spcAft>
              <a:buSzPts val="1800"/>
              <a:buChar char="○"/>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70" name="Google Shape;270;p67"/>
          <p:cNvSpPr txBox="1">
            <a:spLocks noGrp="1"/>
          </p:cNvSpPr>
          <p:nvPr>
            <p:ph type="body" idx="3"/>
          </p:nvPr>
        </p:nvSpPr>
        <p:spPr>
          <a:xfrm>
            <a:off x="5574887" y="3076544"/>
            <a:ext cx="1952100" cy="1646700"/>
          </a:xfrm>
          <a:prstGeom prst="rect">
            <a:avLst/>
          </a:prstGeom>
          <a:noFill/>
          <a:ln>
            <a:noFill/>
          </a:ln>
        </p:spPr>
        <p:txBody>
          <a:bodyPr spcFirstLastPara="1" wrap="square" lIns="74850" tIns="74850" rIns="74850" bIns="74850" anchor="t" anchorCtr="0">
            <a:normAutofit/>
          </a:bodyPr>
          <a:lstStyle>
            <a:lvl1pPr marL="457189" lvl="0" indent="-342892" algn="l" rtl="0">
              <a:lnSpc>
                <a:spcPct val="115000"/>
              </a:lnSpc>
              <a:spcBef>
                <a:spcPts val="0"/>
              </a:spcBef>
              <a:spcAft>
                <a:spcPts val="0"/>
              </a:spcAft>
              <a:buSzPts val="1800"/>
              <a:buChar char="●"/>
              <a:defRPr/>
            </a:lvl1pPr>
            <a:lvl2pPr marL="914378" lvl="1" indent="-342892" algn="l" rtl="0">
              <a:lnSpc>
                <a:spcPct val="115000"/>
              </a:lnSpc>
              <a:spcBef>
                <a:spcPts val="0"/>
              </a:spcBef>
              <a:spcAft>
                <a:spcPts val="0"/>
              </a:spcAft>
              <a:buSzPts val="1800"/>
              <a:buChar char="○"/>
              <a:defRPr/>
            </a:lvl2pPr>
            <a:lvl3pPr marL="1371566" lvl="2" indent="-342892" algn="l" rtl="0">
              <a:lnSpc>
                <a:spcPct val="115000"/>
              </a:lnSpc>
              <a:spcBef>
                <a:spcPts val="0"/>
              </a:spcBef>
              <a:spcAft>
                <a:spcPts val="0"/>
              </a:spcAft>
              <a:buSzPts val="1800"/>
              <a:buChar char="■"/>
              <a:defRPr/>
            </a:lvl3pPr>
            <a:lvl4pPr marL="1828754" lvl="3" indent="-342892" algn="l" rtl="0">
              <a:lnSpc>
                <a:spcPct val="115000"/>
              </a:lnSpc>
              <a:spcBef>
                <a:spcPts val="0"/>
              </a:spcBef>
              <a:spcAft>
                <a:spcPts val="0"/>
              </a:spcAft>
              <a:buSzPts val="1800"/>
              <a:buChar char="●"/>
              <a:defRPr/>
            </a:lvl4pPr>
            <a:lvl5pPr marL="2285943" lvl="4" indent="-342892" algn="l" rtl="0">
              <a:lnSpc>
                <a:spcPct val="115000"/>
              </a:lnSpc>
              <a:spcBef>
                <a:spcPts val="0"/>
              </a:spcBef>
              <a:spcAft>
                <a:spcPts val="0"/>
              </a:spcAft>
              <a:buSzPts val="1800"/>
              <a:buChar char="○"/>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15286725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_1_1 1">
  <p:cSld name="TITLE_1_1 1">
    <p:bg>
      <p:bgPr>
        <a:solidFill>
          <a:srgbClr val="DCDEE0"/>
        </a:solidFill>
        <a:effectLst/>
      </p:bgPr>
    </p:bg>
    <p:spTree>
      <p:nvGrpSpPr>
        <p:cNvPr id="1" name="Shape 271"/>
        <p:cNvGrpSpPr/>
        <p:nvPr/>
      </p:nvGrpSpPr>
      <p:grpSpPr>
        <a:xfrm>
          <a:off x="0" y="0"/>
          <a:ext cx="0" cy="0"/>
          <a:chOff x="0" y="0"/>
          <a:chExt cx="0" cy="0"/>
        </a:xfrm>
      </p:grpSpPr>
      <p:sp>
        <p:nvSpPr>
          <p:cNvPr id="272" name="Google Shape;272;p68"/>
          <p:cNvSpPr txBox="1">
            <a:spLocks noGrp="1"/>
          </p:cNvSpPr>
          <p:nvPr>
            <p:ph type="sldNum" idx="12"/>
          </p:nvPr>
        </p:nvSpPr>
        <p:spPr>
          <a:xfrm>
            <a:off x="8452021" y="4741343"/>
            <a:ext cx="242700" cy="339261"/>
          </a:xfrm>
          <a:prstGeom prst="rect">
            <a:avLst/>
          </a:prstGeom>
          <a:noFill/>
          <a:ln>
            <a:noFill/>
          </a:ln>
        </p:spPr>
        <p:txBody>
          <a:bodyPr spcFirstLastPara="1" wrap="square" lIns="76550" tIns="76550" rIns="76550" bIns="765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
        <p:nvSpPr>
          <p:cNvPr id="273" name="Google Shape;273;p68"/>
          <p:cNvSpPr txBox="1">
            <a:spLocks noGrp="1"/>
          </p:cNvSpPr>
          <p:nvPr>
            <p:ph type="body" idx="1"/>
          </p:nvPr>
        </p:nvSpPr>
        <p:spPr>
          <a:xfrm>
            <a:off x="1546412" y="1051627"/>
            <a:ext cx="5987400" cy="3416400"/>
          </a:xfrm>
          <a:prstGeom prst="rect">
            <a:avLst/>
          </a:prstGeom>
          <a:noFill/>
          <a:ln>
            <a:noFill/>
          </a:ln>
        </p:spPr>
        <p:txBody>
          <a:bodyPr spcFirstLastPara="1" wrap="square" lIns="0" tIns="0" rIns="0" bIns="0" anchor="t" anchorCtr="0">
            <a:normAutofit/>
          </a:bodyPr>
          <a:lstStyle>
            <a:lvl1pPr marL="457189" lvl="0" indent="-317492" algn="l" rtl="0">
              <a:lnSpc>
                <a:spcPct val="125000"/>
              </a:lnSpc>
              <a:spcBef>
                <a:spcPts val="0"/>
              </a:spcBef>
              <a:spcAft>
                <a:spcPts val="0"/>
              </a:spcAft>
              <a:buClr>
                <a:srgbClr val="434343"/>
              </a:buClr>
              <a:buSzPts val="1400"/>
              <a:buChar char="●"/>
              <a:defRPr sz="1400">
                <a:solidFill>
                  <a:srgbClr val="434343"/>
                </a:solidFill>
              </a:defRPr>
            </a:lvl1pPr>
            <a:lvl2pPr marL="914378" lvl="1" indent="-317492" algn="l" rtl="0">
              <a:lnSpc>
                <a:spcPct val="125000"/>
              </a:lnSpc>
              <a:spcBef>
                <a:spcPts val="0"/>
              </a:spcBef>
              <a:spcAft>
                <a:spcPts val="0"/>
              </a:spcAft>
              <a:buClr>
                <a:srgbClr val="434343"/>
              </a:buClr>
              <a:buSzPts val="1400"/>
              <a:buChar char="○"/>
              <a:defRPr sz="1400">
                <a:solidFill>
                  <a:srgbClr val="434343"/>
                </a:solidFill>
              </a:defRPr>
            </a:lvl2pPr>
            <a:lvl3pPr marL="1371566" lvl="2" indent="-317492" algn="l" rtl="0">
              <a:lnSpc>
                <a:spcPct val="125000"/>
              </a:lnSpc>
              <a:spcBef>
                <a:spcPts val="0"/>
              </a:spcBef>
              <a:spcAft>
                <a:spcPts val="0"/>
              </a:spcAft>
              <a:buClr>
                <a:srgbClr val="434343"/>
              </a:buClr>
              <a:buSzPts val="1400"/>
              <a:buChar char="■"/>
              <a:defRPr sz="1400">
                <a:solidFill>
                  <a:srgbClr val="434343"/>
                </a:solidFill>
              </a:defRPr>
            </a:lvl3pPr>
            <a:lvl4pPr marL="1828754" lvl="3" indent="-317492" algn="l" rtl="0">
              <a:lnSpc>
                <a:spcPct val="125000"/>
              </a:lnSpc>
              <a:spcBef>
                <a:spcPts val="0"/>
              </a:spcBef>
              <a:spcAft>
                <a:spcPts val="0"/>
              </a:spcAft>
              <a:buClr>
                <a:srgbClr val="434343"/>
              </a:buClr>
              <a:buSzPts val="1400"/>
              <a:buChar char="●"/>
              <a:defRPr sz="1400">
                <a:solidFill>
                  <a:srgbClr val="434343"/>
                </a:solidFill>
              </a:defRPr>
            </a:lvl4pPr>
            <a:lvl5pPr marL="2285943" lvl="4" indent="-317492" algn="l" rtl="0">
              <a:lnSpc>
                <a:spcPct val="125000"/>
              </a:lnSpc>
              <a:spcBef>
                <a:spcPts val="0"/>
              </a:spcBef>
              <a:spcAft>
                <a:spcPts val="0"/>
              </a:spcAft>
              <a:buClr>
                <a:srgbClr val="434343"/>
              </a:buClr>
              <a:buSzPts val="1400"/>
              <a:buChar char="○"/>
              <a:defRPr sz="1400">
                <a:solidFill>
                  <a:srgbClr val="434343"/>
                </a:solidFill>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74" name="Google Shape;274;p68"/>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extLst>
      <p:ext uri="{BB962C8B-B14F-4D97-AF65-F5344CB8AC3E}">
        <p14:creationId xmlns:p14="http://schemas.microsoft.com/office/powerpoint/2010/main" val="26111579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_AND_BODY 1">
  <p:cSld name="TITLE_AND_BODY 1">
    <p:bg>
      <p:bgPr>
        <a:solidFill>
          <a:srgbClr val="DCDEE0"/>
        </a:solidFill>
        <a:effectLst/>
      </p:bgPr>
    </p:bg>
    <p:spTree>
      <p:nvGrpSpPr>
        <p:cNvPr id="1" name="Shape 275"/>
        <p:cNvGrpSpPr/>
        <p:nvPr/>
      </p:nvGrpSpPr>
      <p:grpSpPr>
        <a:xfrm>
          <a:off x="0" y="0"/>
          <a:ext cx="0" cy="0"/>
          <a:chOff x="0" y="0"/>
          <a:chExt cx="0" cy="0"/>
        </a:xfrm>
      </p:grpSpPr>
      <p:sp>
        <p:nvSpPr>
          <p:cNvPr id="276" name="Google Shape;276;p69"/>
          <p:cNvSpPr txBox="1">
            <a:spLocks noGrp="1"/>
          </p:cNvSpPr>
          <p:nvPr>
            <p:ph type="title"/>
          </p:nvPr>
        </p:nvSpPr>
        <p:spPr>
          <a:xfrm>
            <a:off x="1546412" y="302559"/>
            <a:ext cx="6126900" cy="755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595959"/>
              </a:buClr>
              <a:buSzPts val="1700"/>
              <a:buFont typeface="Arial"/>
              <a:buNone/>
              <a:defRPr sz="1700" b="1">
                <a:solidFill>
                  <a:srgbClr val="595959"/>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77" name="Google Shape;277;p69"/>
          <p:cNvSpPr txBox="1">
            <a:spLocks noGrp="1"/>
          </p:cNvSpPr>
          <p:nvPr>
            <p:ph type="body" idx="1"/>
          </p:nvPr>
        </p:nvSpPr>
        <p:spPr>
          <a:xfrm>
            <a:off x="1470769" y="1184538"/>
            <a:ext cx="6202500" cy="3416400"/>
          </a:xfrm>
          <a:prstGeom prst="rect">
            <a:avLst/>
          </a:prstGeom>
          <a:noFill/>
          <a:ln>
            <a:noFill/>
          </a:ln>
        </p:spPr>
        <p:txBody>
          <a:bodyPr spcFirstLastPara="1" wrap="square" lIns="76550" tIns="76550" rIns="76550" bIns="76550" anchor="t" anchorCtr="0">
            <a:normAutofit/>
          </a:bodyPr>
          <a:lstStyle>
            <a:lvl1pPr marL="457189" lvl="0" indent="-292093" algn="l" rtl="0">
              <a:lnSpc>
                <a:spcPct val="110000"/>
              </a:lnSpc>
              <a:spcBef>
                <a:spcPts val="0"/>
              </a:spcBef>
              <a:spcAft>
                <a:spcPts val="0"/>
              </a:spcAft>
              <a:buSzPts val="1000"/>
              <a:buChar char="●"/>
              <a:defRPr sz="1000" b="1"/>
            </a:lvl1pPr>
            <a:lvl2pPr marL="914378" lvl="1" indent="-292093" algn="l" rtl="0">
              <a:lnSpc>
                <a:spcPct val="110000"/>
              </a:lnSpc>
              <a:spcBef>
                <a:spcPts val="0"/>
              </a:spcBef>
              <a:spcAft>
                <a:spcPts val="0"/>
              </a:spcAft>
              <a:buSzPts val="1000"/>
              <a:buChar char="○"/>
              <a:defRPr sz="1000" b="1"/>
            </a:lvl2pPr>
            <a:lvl3pPr marL="1371566" lvl="2" indent="-292093" algn="l" rtl="0">
              <a:lnSpc>
                <a:spcPct val="110000"/>
              </a:lnSpc>
              <a:spcBef>
                <a:spcPts val="0"/>
              </a:spcBef>
              <a:spcAft>
                <a:spcPts val="0"/>
              </a:spcAft>
              <a:buSzPts val="1000"/>
              <a:buChar char="■"/>
              <a:defRPr sz="1000" b="1"/>
            </a:lvl3pPr>
            <a:lvl4pPr marL="1828754" lvl="3" indent="-292093" algn="l" rtl="0">
              <a:lnSpc>
                <a:spcPct val="110000"/>
              </a:lnSpc>
              <a:spcBef>
                <a:spcPts val="0"/>
              </a:spcBef>
              <a:spcAft>
                <a:spcPts val="0"/>
              </a:spcAft>
              <a:buSzPts val="1000"/>
              <a:buChar char="●"/>
              <a:defRPr sz="1000" b="1"/>
            </a:lvl4pPr>
            <a:lvl5pPr marL="2285943" lvl="4" indent="-292093" algn="l" rtl="0">
              <a:lnSpc>
                <a:spcPct val="110000"/>
              </a:lnSpc>
              <a:spcBef>
                <a:spcPts val="0"/>
              </a:spcBef>
              <a:spcAft>
                <a:spcPts val="0"/>
              </a:spcAft>
              <a:buSzPts val="1000"/>
              <a:buChar char="○"/>
              <a:defRPr sz="1000" b="1"/>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78" name="Google Shape;278;p69"/>
          <p:cNvSpPr txBox="1">
            <a:spLocks noGrp="1"/>
          </p:cNvSpPr>
          <p:nvPr>
            <p:ph type="sldNum" idx="12"/>
          </p:nvPr>
        </p:nvSpPr>
        <p:spPr>
          <a:xfrm>
            <a:off x="8453808" y="4695714"/>
            <a:ext cx="242700" cy="339261"/>
          </a:xfrm>
          <a:prstGeom prst="rect">
            <a:avLst/>
          </a:prstGeom>
          <a:noFill/>
          <a:ln>
            <a:noFill/>
          </a:ln>
        </p:spPr>
        <p:txBody>
          <a:bodyPr spcFirstLastPara="1" wrap="square" lIns="76550" tIns="76550" rIns="76550" bIns="765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Tree>
    <p:extLst>
      <p:ext uri="{BB962C8B-B14F-4D97-AF65-F5344CB8AC3E}">
        <p14:creationId xmlns:p14="http://schemas.microsoft.com/office/powerpoint/2010/main" val="22461978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_AND_BODY 2">
  <p:cSld name="TITLE_AND_BODY 2">
    <p:bg>
      <p:bgPr>
        <a:solidFill>
          <a:srgbClr val="DCDEE0"/>
        </a:solidFill>
        <a:effectLst/>
      </p:bgPr>
    </p:bg>
    <p:spTree>
      <p:nvGrpSpPr>
        <p:cNvPr id="1" name="Shape 279"/>
        <p:cNvGrpSpPr/>
        <p:nvPr/>
      </p:nvGrpSpPr>
      <p:grpSpPr>
        <a:xfrm>
          <a:off x="0" y="0"/>
          <a:ext cx="0" cy="0"/>
          <a:chOff x="0" y="0"/>
          <a:chExt cx="0" cy="0"/>
        </a:xfrm>
      </p:grpSpPr>
      <p:sp>
        <p:nvSpPr>
          <p:cNvPr id="280" name="Google Shape;280;p70"/>
          <p:cNvSpPr txBox="1">
            <a:spLocks noGrp="1"/>
          </p:cNvSpPr>
          <p:nvPr>
            <p:ph type="title"/>
          </p:nvPr>
        </p:nvSpPr>
        <p:spPr>
          <a:xfrm>
            <a:off x="1546412" y="302559"/>
            <a:ext cx="6126900" cy="755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595959"/>
              </a:buClr>
              <a:buSzPts val="1700"/>
              <a:buFont typeface="Arial"/>
              <a:buNone/>
              <a:defRPr sz="1700" b="1">
                <a:solidFill>
                  <a:srgbClr val="595959"/>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81" name="Google Shape;281;p70"/>
          <p:cNvSpPr txBox="1">
            <a:spLocks noGrp="1"/>
          </p:cNvSpPr>
          <p:nvPr>
            <p:ph type="body" idx="1"/>
          </p:nvPr>
        </p:nvSpPr>
        <p:spPr>
          <a:xfrm>
            <a:off x="1470769" y="1184538"/>
            <a:ext cx="6202500" cy="3416400"/>
          </a:xfrm>
          <a:prstGeom prst="rect">
            <a:avLst/>
          </a:prstGeom>
          <a:noFill/>
          <a:ln>
            <a:noFill/>
          </a:ln>
        </p:spPr>
        <p:txBody>
          <a:bodyPr spcFirstLastPara="1" wrap="square" lIns="74850" tIns="74850" rIns="74850" bIns="74850" anchor="t" anchorCtr="0">
            <a:normAutofit/>
          </a:bodyPr>
          <a:lstStyle>
            <a:lvl1pPr marL="457189" lvl="0" indent="-285743" algn="l" rtl="0">
              <a:lnSpc>
                <a:spcPct val="110000"/>
              </a:lnSpc>
              <a:spcBef>
                <a:spcPts val="0"/>
              </a:spcBef>
              <a:spcAft>
                <a:spcPts val="0"/>
              </a:spcAft>
              <a:buSzPts val="900"/>
              <a:buChar char="●"/>
              <a:defRPr sz="900" b="1"/>
            </a:lvl1pPr>
            <a:lvl2pPr marL="914378" lvl="1" indent="-285743" algn="l" rtl="0">
              <a:lnSpc>
                <a:spcPct val="110000"/>
              </a:lnSpc>
              <a:spcBef>
                <a:spcPts val="0"/>
              </a:spcBef>
              <a:spcAft>
                <a:spcPts val="0"/>
              </a:spcAft>
              <a:buSzPts val="900"/>
              <a:buChar char="○"/>
              <a:defRPr sz="900" b="1"/>
            </a:lvl2pPr>
            <a:lvl3pPr marL="1371566" lvl="2" indent="-285743" algn="l" rtl="0">
              <a:lnSpc>
                <a:spcPct val="110000"/>
              </a:lnSpc>
              <a:spcBef>
                <a:spcPts val="0"/>
              </a:spcBef>
              <a:spcAft>
                <a:spcPts val="0"/>
              </a:spcAft>
              <a:buSzPts val="900"/>
              <a:buChar char="■"/>
              <a:defRPr sz="900" b="1"/>
            </a:lvl3pPr>
            <a:lvl4pPr marL="1828754" lvl="3" indent="-285743" algn="l" rtl="0">
              <a:lnSpc>
                <a:spcPct val="110000"/>
              </a:lnSpc>
              <a:spcBef>
                <a:spcPts val="0"/>
              </a:spcBef>
              <a:spcAft>
                <a:spcPts val="0"/>
              </a:spcAft>
              <a:buSzPts val="900"/>
              <a:buChar char="●"/>
              <a:defRPr sz="900" b="1"/>
            </a:lvl4pPr>
            <a:lvl5pPr marL="2285943" lvl="4" indent="-285743" algn="l" rtl="0">
              <a:lnSpc>
                <a:spcPct val="110000"/>
              </a:lnSpc>
              <a:spcBef>
                <a:spcPts val="0"/>
              </a:spcBef>
              <a:spcAft>
                <a:spcPts val="0"/>
              </a:spcAft>
              <a:buSzPts val="900"/>
              <a:buChar char="○"/>
              <a:defRPr sz="900" b="1"/>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82" name="Google Shape;282;p70"/>
          <p:cNvSpPr txBox="1">
            <a:spLocks noGrp="1"/>
          </p:cNvSpPr>
          <p:nvPr>
            <p:ph type="sldNum" idx="12"/>
          </p:nvPr>
        </p:nvSpPr>
        <p:spPr>
          <a:xfrm>
            <a:off x="8447606" y="4715736"/>
            <a:ext cx="239100" cy="335828"/>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Tree>
    <p:extLst>
      <p:ext uri="{BB962C8B-B14F-4D97-AF65-F5344CB8AC3E}">
        <p14:creationId xmlns:p14="http://schemas.microsoft.com/office/powerpoint/2010/main" val="34292343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_1_1_1_2_1">
  <p:cSld name="TITLE_1_1_1_2_1">
    <p:bg>
      <p:bgPr>
        <a:solidFill>
          <a:srgbClr val="DCDEE0"/>
        </a:solidFill>
        <a:effectLst/>
      </p:bgPr>
    </p:bg>
    <p:spTree>
      <p:nvGrpSpPr>
        <p:cNvPr id="1" name="Shape 283"/>
        <p:cNvGrpSpPr/>
        <p:nvPr/>
      </p:nvGrpSpPr>
      <p:grpSpPr>
        <a:xfrm>
          <a:off x="0" y="0"/>
          <a:ext cx="0" cy="0"/>
          <a:chOff x="0" y="0"/>
          <a:chExt cx="0" cy="0"/>
        </a:xfrm>
      </p:grpSpPr>
      <p:sp>
        <p:nvSpPr>
          <p:cNvPr id="284" name="Google Shape;284;p71"/>
          <p:cNvSpPr txBox="1">
            <a:spLocks noGrp="1"/>
          </p:cNvSpPr>
          <p:nvPr>
            <p:ph type="sldNum" idx="12"/>
          </p:nvPr>
        </p:nvSpPr>
        <p:spPr>
          <a:xfrm>
            <a:off x="8438480" y="4680326"/>
            <a:ext cx="239100" cy="335828"/>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
        <p:nvSpPr>
          <p:cNvPr id="285" name="Google Shape;285;p71"/>
          <p:cNvSpPr txBox="1">
            <a:spLocks noGrp="1"/>
          </p:cNvSpPr>
          <p:nvPr>
            <p:ph type="body" idx="1"/>
          </p:nvPr>
        </p:nvSpPr>
        <p:spPr>
          <a:xfrm>
            <a:off x="4559641" y="1955101"/>
            <a:ext cx="2742000" cy="627300"/>
          </a:xfrm>
          <a:prstGeom prst="rect">
            <a:avLst/>
          </a:prstGeom>
          <a:noFill/>
          <a:ln>
            <a:noFill/>
          </a:ln>
        </p:spPr>
        <p:txBody>
          <a:bodyPr spcFirstLastPara="1" wrap="square" lIns="74850" tIns="74850" rIns="74850" bIns="74850" anchor="t" anchorCtr="0">
            <a:normAutofit/>
          </a:bodyPr>
          <a:lstStyle>
            <a:lvl1pPr marL="457189" lvl="0" indent="-285743" algn="l" rtl="0">
              <a:lnSpc>
                <a:spcPct val="110000"/>
              </a:lnSpc>
              <a:spcBef>
                <a:spcPts val="0"/>
              </a:spcBef>
              <a:spcAft>
                <a:spcPts val="0"/>
              </a:spcAft>
              <a:buClr>
                <a:srgbClr val="434343"/>
              </a:buClr>
              <a:buSzPts val="900"/>
              <a:buChar char="●"/>
              <a:defRPr sz="900">
                <a:solidFill>
                  <a:srgbClr val="434343"/>
                </a:solidFill>
              </a:defRPr>
            </a:lvl1pPr>
            <a:lvl2pPr marL="914378" lvl="1" indent="-285743" algn="l" rtl="0">
              <a:lnSpc>
                <a:spcPct val="110000"/>
              </a:lnSpc>
              <a:spcBef>
                <a:spcPts val="0"/>
              </a:spcBef>
              <a:spcAft>
                <a:spcPts val="0"/>
              </a:spcAft>
              <a:buClr>
                <a:srgbClr val="434343"/>
              </a:buClr>
              <a:buSzPts val="900"/>
              <a:buChar char="○"/>
              <a:defRPr sz="900">
                <a:solidFill>
                  <a:srgbClr val="434343"/>
                </a:solidFill>
              </a:defRPr>
            </a:lvl2pPr>
            <a:lvl3pPr marL="1371566" lvl="2" indent="-285743" algn="l" rtl="0">
              <a:lnSpc>
                <a:spcPct val="110000"/>
              </a:lnSpc>
              <a:spcBef>
                <a:spcPts val="0"/>
              </a:spcBef>
              <a:spcAft>
                <a:spcPts val="0"/>
              </a:spcAft>
              <a:buClr>
                <a:srgbClr val="434343"/>
              </a:buClr>
              <a:buSzPts val="900"/>
              <a:buChar char="■"/>
              <a:defRPr sz="900">
                <a:solidFill>
                  <a:srgbClr val="434343"/>
                </a:solidFill>
              </a:defRPr>
            </a:lvl3pPr>
            <a:lvl4pPr marL="1828754" lvl="3" indent="-285743" algn="l" rtl="0">
              <a:lnSpc>
                <a:spcPct val="110000"/>
              </a:lnSpc>
              <a:spcBef>
                <a:spcPts val="0"/>
              </a:spcBef>
              <a:spcAft>
                <a:spcPts val="0"/>
              </a:spcAft>
              <a:buClr>
                <a:srgbClr val="434343"/>
              </a:buClr>
              <a:buSzPts val="900"/>
              <a:buChar char="●"/>
              <a:defRPr sz="900">
                <a:solidFill>
                  <a:srgbClr val="434343"/>
                </a:solidFill>
              </a:defRPr>
            </a:lvl4pPr>
            <a:lvl5pPr marL="2285943" lvl="4" indent="-285743" algn="l" rtl="0">
              <a:lnSpc>
                <a:spcPct val="110000"/>
              </a:lnSpc>
              <a:spcBef>
                <a:spcPts val="0"/>
              </a:spcBef>
              <a:spcAft>
                <a:spcPts val="0"/>
              </a:spcAft>
              <a:buClr>
                <a:srgbClr val="434343"/>
              </a:buClr>
              <a:buSzPts val="900"/>
              <a:buChar char="○"/>
              <a:defRPr sz="900">
                <a:solidFill>
                  <a:srgbClr val="434343"/>
                </a:solidFill>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86" name="Google Shape;286;p71"/>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extLst>
      <p:ext uri="{BB962C8B-B14F-4D97-AF65-F5344CB8AC3E}">
        <p14:creationId xmlns:p14="http://schemas.microsoft.com/office/powerpoint/2010/main" val="16591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1">
  <p:cSld name="TITLE_1_1_1">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body" idx="1"/>
          </p:nvPr>
        </p:nvSpPr>
        <p:spPr>
          <a:xfrm>
            <a:off x="4472800" y="2354133"/>
            <a:ext cx="3934500" cy="1829100"/>
          </a:xfrm>
          <a:prstGeom prst="rect">
            <a:avLst/>
          </a:prstGeom>
        </p:spPr>
        <p:txBody>
          <a:bodyPr spcFirstLastPara="1" wrap="square" lIns="0" tIns="91200" rIns="0" bIns="0" anchor="t" anchorCtr="0">
            <a:spAutoFit/>
          </a:bodyPr>
          <a:lstStyle>
            <a:lvl1pPr marL="457200" lvl="0"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1pPr>
            <a:lvl2pPr marL="914400" lvl="1"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2pPr>
            <a:lvl3pPr marL="1371600" lvl="2"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3pPr>
            <a:lvl4pPr marL="1828800" lvl="3"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4pPr>
            <a:lvl5pPr marL="2286000" lvl="4"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5pPr>
            <a:lvl6pPr marL="2743200" lvl="5"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6pPr>
            <a:lvl7pPr marL="3200400" lvl="6"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7pPr>
            <a:lvl8pPr marL="3657600" lvl="7"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8pPr>
            <a:lvl9pPr marL="4114800" lvl="8" indent="-279400" rtl="0">
              <a:lnSpc>
                <a:spcPct val="150000"/>
              </a:lnSpc>
              <a:spcBef>
                <a:spcPts val="0"/>
              </a:spcBef>
              <a:spcAft>
                <a:spcPts val="0"/>
              </a:spcAft>
              <a:buClr>
                <a:srgbClr val="292929"/>
              </a:buClr>
              <a:buSzPts val="800"/>
              <a:buFont typeface="Mulish Medium"/>
              <a:buChar char="■"/>
              <a:defRPr sz="800">
                <a:solidFill>
                  <a:srgbClr val="292929"/>
                </a:solidFill>
                <a:latin typeface="Mulish Medium"/>
                <a:ea typeface="Mulish Medium"/>
                <a:cs typeface="Mulish Medium"/>
                <a:sym typeface="Mulish Medium"/>
              </a:defRPr>
            </a:lvl9pPr>
          </a:lstStyle>
          <a:p>
            <a:endParaRPr/>
          </a:p>
        </p:txBody>
      </p:sp>
      <p:sp>
        <p:nvSpPr>
          <p:cNvPr id="58" name="Google Shape;58;p15"/>
          <p:cNvSpPr txBox="1">
            <a:spLocks noGrp="1"/>
          </p:cNvSpPr>
          <p:nvPr>
            <p:ph type="sldNum" idx="12"/>
          </p:nvPr>
        </p:nvSpPr>
        <p:spPr>
          <a:xfrm>
            <a:off x="8539767" y="0"/>
            <a:ext cx="548700" cy="393600"/>
          </a:xfrm>
          <a:prstGeom prst="rect">
            <a:avLst/>
          </a:prstGeom>
        </p:spPr>
        <p:txBody>
          <a:bodyPr spcFirstLastPara="1" wrap="square" lIns="91425" tIns="91425" rIns="91425" bIns="91425" anchor="ctr" anchorCtr="0">
            <a:normAutofit/>
          </a:bodyPr>
          <a:lstStyle>
            <a:lvl1pPr lvl="0" rtl="0">
              <a:buNone/>
              <a:defRPr sz="800">
                <a:solidFill>
                  <a:srgbClr val="292929"/>
                </a:solidFill>
                <a:latin typeface="Mulish Black"/>
                <a:ea typeface="Mulish Black"/>
                <a:cs typeface="Mulish Black"/>
                <a:sym typeface="Mulish Black"/>
              </a:defRPr>
            </a:lvl1pPr>
            <a:lvl2pPr lvl="1" rtl="0">
              <a:buNone/>
              <a:defRPr sz="800">
                <a:solidFill>
                  <a:srgbClr val="292929"/>
                </a:solidFill>
                <a:latin typeface="Mulish Black"/>
                <a:ea typeface="Mulish Black"/>
                <a:cs typeface="Mulish Black"/>
                <a:sym typeface="Mulish Black"/>
              </a:defRPr>
            </a:lvl2pPr>
            <a:lvl3pPr lvl="2" rtl="0">
              <a:buNone/>
              <a:defRPr sz="800">
                <a:solidFill>
                  <a:srgbClr val="292929"/>
                </a:solidFill>
                <a:latin typeface="Mulish Black"/>
                <a:ea typeface="Mulish Black"/>
                <a:cs typeface="Mulish Black"/>
                <a:sym typeface="Mulish Black"/>
              </a:defRPr>
            </a:lvl3pPr>
            <a:lvl4pPr lvl="3" rtl="0">
              <a:buNone/>
              <a:defRPr sz="800">
                <a:solidFill>
                  <a:srgbClr val="292929"/>
                </a:solidFill>
                <a:latin typeface="Mulish Black"/>
                <a:ea typeface="Mulish Black"/>
                <a:cs typeface="Mulish Black"/>
                <a:sym typeface="Mulish Black"/>
              </a:defRPr>
            </a:lvl4pPr>
            <a:lvl5pPr lvl="4" rtl="0">
              <a:buNone/>
              <a:defRPr sz="800">
                <a:solidFill>
                  <a:srgbClr val="292929"/>
                </a:solidFill>
                <a:latin typeface="Mulish Black"/>
                <a:ea typeface="Mulish Black"/>
                <a:cs typeface="Mulish Black"/>
                <a:sym typeface="Mulish Black"/>
              </a:defRPr>
            </a:lvl5pPr>
            <a:lvl6pPr lvl="5" rtl="0">
              <a:buNone/>
              <a:defRPr sz="800">
                <a:solidFill>
                  <a:srgbClr val="292929"/>
                </a:solidFill>
                <a:latin typeface="Mulish Black"/>
                <a:ea typeface="Mulish Black"/>
                <a:cs typeface="Mulish Black"/>
                <a:sym typeface="Mulish Black"/>
              </a:defRPr>
            </a:lvl6pPr>
            <a:lvl7pPr lvl="6" rtl="0">
              <a:buNone/>
              <a:defRPr sz="800">
                <a:solidFill>
                  <a:srgbClr val="292929"/>
                </a:solidFill>
                <a:latin typeface="Mulish Black"/>
                <a:ea typeface="Mulish Black"/>
                <a:cs typeface="Mulish Black"/>
                <a:sym typeface="Mulish Black"/>
              </a:defRPr>
            </a:lvl7pPr>
            <a:lvl8pPr lvl="7" rtl="0">
              <a:buNone/>
              <a:defRPr sz="800">
                <a:solidFill>
                  <a:srgbClr val="292929"/>
                </a:solidFill>
                <a:latin typeface="Mulish Black"/>
                <a:ea typeface="Mulish Black"/>
                <a:cs typeface="Mulish Black"/>
                <a:sym typeface="Mulish Black"/>
              </a:defRPr>
            </a:lvl8pPr>
            <a:lvl9pPr lvl="8" rtl="0">
              <a:buNone/>
              <a:defRPr sz="800">
                <a:solidFill>
                  <a:srgbClr val="292929"/>
                </a:solidFill>
                <a:latin typeface="Mulish Black"/>
                <a:ea typeface="Mulish Black"/>
                <a:cs typeface="Mulish Black"/>
                <a:sym typeface="Mulish Black"/>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5"/>
          <p:cNvSpPr txBox="1">
            <a:spLocks noGrp="1"/>
          </p:cNvSpPr>
          <p:nvPr>
            <p:ph type="title"/>
          </p:nvPr>
        </p:nvSpPr>
        <p:spPr>
          <a:xfrm>
            <a:off x="528000" y="787400"/>
            <a:ext cx="3053100" cy="3286800"/>
          </a:xfrm>
          <a:prstGeom prst="rect">
            <a:avLst/>
          </a:prstGeom>
        </p:spPr>
        <p:txBody>
          <a:bodyPr spcFirstLastPara="1" wrap="square" lIns="0" tIns="0" rIns="0" bIns="0" anchor="t" anchorCtr="0">
            <a:spAutoFit/>
          </a:bodyPr>
          <a:lstStyle>
            <a:lvl1pPr lvl="0" rtl="0">
              <a:lnSpc>
                <a:spcPct val="80000"/>
              </a:lnSpc>
              <a:spcBef>
                <a:spcPts val="0"/>
              </a:spcBef>
              <a:spcAft>
                <a:spcPts val="0"/>
              </a:spcAft>
              <a:buSzPts val="4000"/>
              <a:buFont typeface="Mulish Black"/>
              <a:buNone/>
              <a:defRPr sz="4000">
                <a:latin typeface="Mulish Black"/>
                <a:ea typeface="Mulish Black"/>
                <a:cs typeface="Mulish Black"/>
                <a:sym typeface="Mulish Black"/>
              </a:defRPr>
            </a:lvl1pPr>
            <a:lvl2pPr lvl="1" rtl="0">
              <a:lnSpc>
                <a:spcPct val="80000"/>
              </a:lnSpc>
              <a:spcBef>
                <a:spcPts val="0"/>
              </a:spcBef>
              <a:spcAft>
                <a:spcPts val="0"/>
              </a:spcAft>
              <a:buSzPts val="4000"/>
              <a:buNone/>
              <a:defRPr sz="4000"/>
            </a:lvl2pPr>
            <a:lvl3pPr lvl="2" rtl="0">
              <a:lnSpc>
                <a:spcPct val="80000"/>
              </a:lnSpc>
              <a:spcBef>
                <a:spcPts val="0"/>
              </a:spcBef>
              <a:spcAft>
                <a:spcPts val="0"/>
              </a:spcAft>
              <a:buSzPts val="4000"/>
              <a:buNone/>
              <a:defRPr sz="4000"/>
            </a:lvl3pPr>
            <a:lvl4pPr lvl="3" rtl="0">
              <a:lnSpc>
                <a:spcPct val="80000"/>
              </a:lnSpc>
              <a:spcBef>
                <a:spcPts val="0"/>
              </a:spcBef>
              <a:spcAft>
                <a:spcPts val="0"/>
              </a:spcAft>
              <a:buSzPts val="4000"/>
              <a:buNone/>
              <a:defRPr sz="4000"/>
            </a:lvl4pPr>
            <a:lvl5pPr lvl="4" rtl="0">
              <a:lnSpc>
                <a:spcPct val="80000"/>
              </a:lnSpc>
              <a:spcBef>
                <a:spcPts val="0"/>
              </a:spcBef>
              <a:spcAft>
                <a:spcPts val="0"/>
              </a:spcAft>
              <a:buSzPts val="4000"/>
              <a:buNone/>
              <a:defRPr sz="4000"/>
            </a:lvl5pPr>
            <a:lvl6pPr lvl="5" rtl="0">
              <a:lnSpc>
                <a:spcPct val="80000"/>
              </a:lnSpc>
              <a:spcBef>
                <a:spcPts val="0"/>
              </a:spcBef>
              <a:spcAft>
                <a:spcPts val="0"/>
              </a:spcAft>
              <a:buSzPts val="4000"/>
              <a:buNone/>
              <a:defRPr sz="4000"/>
            </a:lvl6pPr>
            <a:lvl7pPr lvl="6" rtl="0">
              <a:lnSpc>
                <a:spcPct val="80000"/>
              </a:lnSpc>
              <a:spcBef>
                <a:spcPts val="0"/>
              </a:spcBef>
              <a:spcAft>
                <a:spcPts val="0"/>
              </a:spcAft>
              <a:buSzPts val="4000"/>
              <a:buNone/>
              <a:defRPr sz="4000"/>
            </a:lvl7pPr>
            <a:lvl8pPr lvl="7" rtl="0">
              <a:lnSpc>
                <a:spcPct val="80000"/>
              </a:lnSpc>
              <a:spcBef>
                <a:spcPts val="0"/>
              </a:spcBef>
              <a:spcAft>
                <a:spcPts val="0"/>
              </a:spcAft>
              <a:buSzPts val="4000"/>
              <a:buNone/>
              <a:defRPr sz="4000"/>
            </a:lvl8pPr>
            <a:lvl9pPr lvl="8" rtl="0">
              <a:lnSpc>
                <a:spcPct val="80000"/>
              </a:lnSpc>
              <a:spcBef>
                <a:spcPts val="0"/>
              </a:spcBef>
              <a:spcAft>
                <a:spcPts val="0"/>
              </a:spcAft>
              <a:buSzPts val="4000"/>
              <a:buNone/>
              <a:defRPr sz="4000"/>
            </a:lvl9pPr>
          </a:lstStyle>
          <a:p>
            <a:endParaRPr/>
          </a:p>
        </p:txBody>
      </p:sp>
      <p:sp>
        <p:nvSpPr>
          <p:cNvPr id="60" name="Google Shape;60;p15"/>
          <p:cNvSpPr txBox="1">
            <a:spLocks noGrp="1"/>
          </p:cNvSpPr>
          <p:nvPr>
            <p:ph type="subTitle" idx="2"/>
          </p:nvPr>
        </p:nvSpPr>
        <p:spPr>
          <a:xfrm>
            <a:off x="528000" y="2104000"/>
            <a:ext cx="2979600" cy="590100"/>
          </a:xfrm>
          <a:prstGeom prst="rect">
            <a:avLst/>
          </a:prstGeom>
        </p:spPr>
        <p:txBody>
          <a:bodyPr spcFirstLastPara="1" wrap="square" lIns="0" tIns="0" rIns="0" bIns="0" anchor="t" anchorCtr="0">
            <a:spAutoFit/>
          </a:bodyPr>
          <a:lstStyle>
            <a:lvl1pPr lvl="0" rtl="0">
              <a:lnSpc>
                <a:spcPct val="80000"/>
              </a:lnSpc>
              <a:spcBef>
                <a:spcPts val="0"/>
              </a:spcBef>
              <a:spcAft>
                <a:spcPts val="0"/>
              </a:spcAft>
              <a:buClr>
                <a:srgbClr val="292929"/>
              </a:buClr>
              <a:buSzPts val="2400"/>
              <a:buFont typeface="Playfair Display"/>
              <a:buNone/>
              <a:defRPr sz="2400" i="1">
                <a:solidFill>
                  <a:srgbClr val="292929"/>
                </a:solidFill>
                <a:latin typeface="Playfair Display"/>
                <a:ea typeface="Playfair Display"/>
                <a:cs typeface="Playfair Display"/>
                <a:sym typeface="Playfair Display"/>
              </a:defRPr>
            </a:lvl1pPr>
            <a:lvl2pPr lvl="1" rtl="0">
              <a:lnSpc>
                <a:spcPct val="80000"/>
              </a:lnSpc>
              <a:spcBef>
                <a:spcPts val="0"/>
              </a:spcBef>
              <a:spcAft>
                <a:spcPts val="0"/>
              </a:spcAft>
              <a:buSzPts val="1400"/>
              <a:buNone/>
              <a:defRPr/>
            </a:lvl2pPr>
            <a:lvl3pPr lvl="2" rtl="0">
              <a:lnSpc>
                <a:spcPct val="80000"/>
              </a:lnSpc>
              <a:spcBef>
                <a:spcPts val="0"/>
              </a:spcBef>
              <a:spcAft>
                <a:spcPts val="0"/>
              </a:spcAft>
              <a:buSzPts val="1400"/>
              <a:buNone/>
              <a:defRPr/>
            </a:lvl3pPr>
            <a:lvl4pPr lvl="3" rtl="0">
              <a:lnSpc>
                <a:spcPct val="80000"/>
              </a:lnSpc>
              <a:spcBef>
                <a:spcPts val="0"/>
              </a:spcBef>
              <a:spcAft>
                <a:spcPts val="0"/>
              </a:spcAft>
              <a:buSzPts val="1400"/>
              <a:buNone/>
              <a:defRPr/>
            </a:lvl4pPr>
            <a:lvl5pPr lvl="4" rtl="0">
              <a:lnSpc>
                <a:spcPct val="80000"/>
              </a:lnSpc>
              <a:spcBef>
                <a:spcPts val="0"/>
              </a:spcBef>
              <a:spcAft>
                <a:spcPts val="0"/>
              </a:spcAft>
              <a:buSzPts val="1400"/>
              <a:buNone/>
              <a:defRPr/>
            </a:lvl5pPr>
            <a:lvl6pPr lvl="5" rtl="0">
              <a:lnSpc>
                <a:spcPct val="80000"/>
              </a:lnSpc>
              <a:spcBef>
                <a:spcPts val="0"/>
              </a:spcBef>
              <a:spcAft>
                <a:spcPts val="0"/>
              </a:spcAft>
              <a:buSzPts val="1400"/>
              <a:buNone/>
              <a:defRPr/>
            </a:lvl6pPr>
            <a:lvl7pPr lvl="6" rtl="0">
              <a:lnSpc>
                <a:spcPct val="80000"/>
              </a:lnSpc>
              <a:spcBef>
                <a:spcPts val="0"/>
              </a:spcBef>
              <a:spcAft>
                <a:spcPts val="0"/>
              </a:spcAft>
              <a:buSzPts val="1400"/>
              <a:buNone/>
              <a:defRPr/>
            </a:lvl7pPr>
            <a:lvl8pPr lvl="7" rtl="0">
              <a:lnSpc>
                <a:spcPct val="80000"/>
              </a:lnSpc>
              <a:spcBef>
                <a:spcPts val="0"/>
              </a:spcBef>
              <a:spcAft>
                <a:spcPts val="0"/>
              </a:spcAft>
              <a:buSzPts val="1400"/>
              <a:buNone/>
              <a:defRPr/>
            </a:lvl8pPr>
            <a:lvl9pPr lvl="8" rtl="0">
              <a:lnSpc>
                <a:spcPct val="80000"/>
              </a:lnSpc>
              <a:spcBef>
                <a:spcPts val="0"/>
              </a:spcBef>
              <a:spcAft>
                <a:spcPts val="0"/>
              </a:spcAft>
              <a:buSzPts val="1400"/>
              <a:buNone/>
              <a:defRPr/>
            </a:lvl9pPr>
          </a:lstStyle>
          <a:p>
            <a:endParaRPr/>
          </a:p>
        </p:txBody>
      </p:sp>
      <p:sp>
        <p:nvSpPr>
          <p:cNvPr id="61" name="Google Shape;61;p15"/>
          <p:cNvSpPr/>
          <p:nvPr/>
        </p:nvSpPr>
        <p:spPr>
          <a:xfrm>
            <a:off x="166127" y="128556"/>
            <a:ext cx="213120" cy="287997"/>
          </a:xfrm>
          <a:prstGeom prst="rect">
            <a:avLst/>
          </a:prstGeom>
          <a:noFill/>
          <a:ln>
            <a:noFill/>
          </a:ln>
        </p:spPr>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_1_1 2">
  <p:cSld name="TITLE_1_1 2">
    <p:bg>
      <p:bgPr>
        <a:solidFill>
          <a:srgbClr val="DCDEE0"/>
        </a:solidFill>
        <a:effectLst/>
      </p:bgPr>
    </p:bg>
    <p:spTree>
      <p:nvGrpSpPr>
        <p:cNvPr id="1" name="Shape 287"/>
        <p:cNvGrpSpPr/>
        <p:nvPr/>
      </p:nvGrpSpPr>
      <p:grpSpPr>
        <a:xfrm>
          <a:off x="0" y="0"/>
          <a:ext cx="0" cy="0"/>
          <a:chOff x="0" y="0"/>
          <a:chExt cx="0" cy="0"/>
        </a:xfrm>
      </p:grpSpPr>
      <p:sp>
        <p:nvSpPr>
          <p:cNvPr id="288" name="Google Shape;288;p72"/>
          <p:cNvSpPr txBox="1">
            <a:spLocks noGrp="1"/>
          </p:cNvSpPr>
          <p:nvPr>
            <p:ph type="sldNum" idx="12"/>
          </p:nvPr>
        </p:nvSpPr>
        <p:spPr>
          <a:xfrm>
            <a:off x="8455429" y="4680326"/>
            <a:ext cx="239100" cy="335828"/>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
        <p:nvSpPr>
          <p:cNvPr id="289" name="Google Shape;289;p72"/>
          <p:cNvSpPr txBox="1">
            <a:spLocks noGrp="1"/>
          </p:cNvSpPr>
          <p:nvPr>
            <p:ph type="body" idx="1"/>
          </p:nvPr>
        </p:nvSpPr>
        <p:spPr>
          <a:xfrm>
            <a:off x="1546412" y="1051627"/>
            <a:ext cx="5987400" cy="3416400"/>
          </a:xfrm>
          <a:prstGeom prst="rect">
            <a:avLst/>
          </a:prstGeom>
          <a:noFill/>
          <a:ln>
            <a:noFill/>
          </a:ln>
        </p:spPr>
        <p:txBody>
          <a:bodyPr spcFirstLastPara="1" wrap="square" lIns="0" tIns="0" rIns="0" bIns="0" anchor="t" anchorCtr="0">
            <a:normAutofit/>
          </a:bodyPr>
          <a:lstStyle>
            <a:lvl1pPr marL="457189" lvl="0" indent="-311142" algn="l" rtl="0">
              <a:lnSpc>
                <a:spcPct val="125000"/>
              </a:lnSpc>
              <a:spcBef>
                <a:spcPts val="0"/>
              </a:spcBef>
              <a:spcAft>
                <a:spcPts val="0"/>
              </a:spcAft>
              <a:buClr>
                <a:srgbClr val="434343"/>
              </a:buClr>
              <a:buSzPts val="1300"/>
              <a:buChar char="●"/>
              <a:defRPr sz="1300">
                <a:solidFill>
                  <a:srgbClr val="434343"/>
                </a:solidFill>
              </a:defRPr>
            </a:lvl1pPr>
            <a:lvl2pPr marL="914378" lvl="1" indent="-311142" algn="l" rtl="0">
              <a:lnSpc>
                <a:spcPct val="125000"/>
              </a:lnSpc>
              <a:spcBef>
                <a:spcPts val="0"/>
              </a:spcBef>
              <a:spcAft>
                <a:spcPts val="0"/>
              </a:spcAft>
              <a:buClr>
                <a:srgbClr val="434343"/>
              </a:buClr>
              <a:buSzPts val="1300"/>
              <a:buChar char="○"/>
              <a:defRPr sz="1300">
                <a:solidFill>
                  <a:srgbClr val="434343"/>
                </a:solidFill>
              </a:defRPr>
            </a:lvl2pPr>
            <a:lvl3pPr marL="1371566" lvl="2" indent="-311142" algn="l" rtl="0">
              <a:lnSpc>
                <a:spcPct val="125000"/>
              </a:lnSpc>
              <a:spcBef>
                <a:spcPts val="0"/>
              </a:spcBef>
              <a:spcAft>
                <a:spcPts val="0"/>
              </a:spcAft>
              <a:buClr>
                <a:srgbClr val="434343"/>
              </a:buClr>
              <a:buSzPts val="1300"/>
              <a:buChar char="■"/>
              <a:defRPr sz="1300">
                <a:solidFill>
                  <a:srgbClr val="434343"/>
                </a:solidFill>
              </a:defRPr>
            </a:lvl3pPr>
            <a:lvl4pPr marL="1828754" lvl="3" indent="-311142" algn="l" rtl="0">
              <a:lnSpc>
                <a:spcPct val="125000"/>
              </a:lnSpc>
              <a:spcBef>
                <a:spcPts val="0"/>
              </a:spcBef>
              <a:spcAft>
                <a:spcPts val="0"/>
              </a:spcAft>
              <a:buClr>
                <a:srgbClr val="434343"/>
              </a:buClr>
              <a:buSzPts val="1300"/>
              <a:buChar char="●"/>
              <a:defRPr sz="1300">
                <a:solidFill>
                  <a:srgbClr val="434343"/>
                </a:solidFill>
              </a:defRPr>
            </a:lvl4pPr>
            <a:lvl5pPr marL="2285943" lvl="4" indent="-311142" algn="l" rtl="0">
              <a:lnSpc>
                <a:spcPct val="125000"/>
              </a:lnSpc>
              <a:spcBef>
                <a:spcPts val="0"/>
              </a:spcBef>
              <a:spcAft>
                <a:spcPts val="0"/>
              </a:spcAft>
              <a:buClr>
                <a:srgbClr val="434343"/>
              </a:buClr>
              <a:buSzPts val="1300"/>
              <a:buChar char="○"/>
              <a:defRPr sz="1300">
                <a:solidFill>
                  <a:srgbClr val="434343"/>
                </a:solidFill>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90" name="Google Shape;290;p72"/>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extLst>
      <p:ext uri="{BB962C8B-B14F-4D97-AF65-F5344CB8AC3E}">
        <p14:creationId xmlns:p14="http://schemas.microsoft.com/office/powerpoint/2010/main" val="41998554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_AND_BODY 3">
  <p:cSld name="TITLE_AND_BODY 3">
    <p:bg>
      <p:bgPr>
        <a:solidFill>
          <a:srgbClr val="DCDEE0"/>
        </a:solidFill>
        <a:effectLst/>
      </p:bgPr>
    </p:bg>
    <p:spTree>
      <p:nvGrpSpPr>
        <p:cNvPr id="1" name="Shape 291"/>
        <p:cNvGrpSpPr/>
        <p:nvPr/>
      </p:nvGrpSpPr>
      <p:grpSpPr>
        <a:xfrm>
          <a:off x="0" y="0"/>
          <a:ext cx="0" cy="0"/>
          <a:chOff x="0" y="0"/>
          <a:chExt cx="0" cy="0"/>
        </a:xfrm>
      </p:grpSpPr>
      <p:sp>
        <p:nvSpPr>
          <p:cNvPr id="292" name="Google Shape;292;p73"/>
          <p:cNvSpPr txBox="1">
            <a:spLocks noGrp="1"/>
          </p:cNvSpPr>
          <p:nvPr>
            <p:ph type="title"/>
          </p:nvPr>
        </p:nvSpPr>
        <p:spPr>
          <a:xfrm>
            <a:off x="1546412" y="302559"/>
            <a:ext cx="6126900" cy="755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595959"/>
              </a:buClr>
              <a:buSzPts val="1700"/>
              <a:buFont typeface="Arial"/>
              <a:buNone/>
              <a:defRPr sz="1700" b="1">
                <a:solidFill>
                  <a:srgbClr val="595959"/>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93" name="Google Shape;293;p73"/>
          <p:cNvSpPr txBox="1">
            <a:spLocks noGrp="1"/>
          </p:cNvSpPr>
          <p:nvPr>
            <p:ph type="body" idx="1"/>
          </p:nvPr>
        </p:nvSpPr>
        <p:spPr>
          <a:xfrm>
            <a:off x="1470769" y="1184538"/>
            <a:ext cx="6202500" cy="3416400"/>
          </a:xfrm>
          <a:prstGeom prst="rect">
            <a:avLst/>
          </a:prstGeom>
          <a:noFill/>
          <a:ln>
            <a:noFill/>
          </a:ln>
        </p:spPr>
        <p:txBody>
          <a:bodyPr spcFirstLastPara="1" wrap="square" lIns="76550" tIns="76550" rIns="76550" bIns="76550" anchor="t" anchorCtr="0">
            <a:normAutofit/>
          </a:bodyPr>
          <a:lstStyle>
            <a:lvl1pPr marL="457189" lvl="0" indent="-292093" algn="l" rtl="0">
              <a:lnSpc>
                <a:spcPct val="110000"/>
              </a:lnSpc>
              <a:spcBef>
                <a:spcPts val="0"/>
              </a:spcBef>
              <a:spcAft>
                <a:spcPts val="0"/>
              </a:spcAft>
              <a:buSzPts val="1000"/>
              <a:buChar char="●"/>
              <a:defRPr sz="1000" b="1"/>
            </a:lvl1pPr>
            <a:lvl2pPr marL="914378" lvl="1" indent="-292093" algn="l" rtl="0">
              <a:lnSpc>
                <a:spcPct val="110000"/>
              </a:lnSpc>
              <a:spcBef>
                <a:spcPts val="0"/>
              </a:spcBef>
              <a:spcAft>
                <a:spcPts val="0"/>
              </a:spcAft>
              <a:buSzPts val="1000"/>
              <a:buChar char="○"/>
              <a:defRPr sz="1000" b="1"/>
            </a:lvl2pPr>
            <a:lvl3pPr marL="1371566" lvl="2" indent="-292093" algn="l" rtl="0">
              <a:lnSpc>
                <a:spcPct val="110000"/>
              </a:lnSpc>
              <a:spcBef>
                <a:spcPts val="0"/>
              </a:spcBef>
              <a:spcAft>
                <a:spcPts val="0"/>
              </a:spcAft>
              <a:buSzPts val="1000"/>
              <a:buChar char="■"/>
              <a:defRPr sz="1000" b="1"/>
            </a:lvl3pPr>
            <a:lvl4pPr marL="1828754" lvl="3" indent="-292093" algn="l" rtl="0">
              <a:lnSpc>
                <a:spcPct val="110000"/>
              </a:lnSpc>
              <a:spcBef>
                <a:spcPts val="0"/>
              </a:spcBef>
              <a:spcAft>
                <a:spcPts val="0"/>
              </a:spcAft>
              <a:buSzPts val="1000"/>
              <a:buChar char="●"/>
              <a:defRPr sz="1000" b="1"/>
            </a:lvl4pPr>
            <a:lvl5pPr marL="2285943" lvl="4" indent="-292093" algn="l" rtl="0">
              <a:lnSpc>
                <a:spcPct val="110000"/>
              </a:lnSpc>
              <a:spcBef>
                <a:spcPts val="0"/>
              </a:spcBef>
              <a:spcAft>
                <a:spcPts val="0"/>
              </a:spcAft>
              <a:buSzPts val="1000"/>
              <a:buChar char="○"/>
              <a:defRPr sz="1000" b="1"/>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94" name="Google Shape;294;p73"/>
          <p:cNvSpPr txBox="1">
            <a:spLocks noGrp="1"/>
          </p:cNvSpPr>
          <p:nvPr>
            <p:ph type="sldNum" idx="12"/>
          </p:nvPr>
        </p:nvSpPr>
        <p:spPr>
          <a:xfrm>
            <a:off x="8444198" y="4679930"/>
            <a:ext cx="242700" cy="339261"/>
          </a:xfrm>
          <a:prstGeom prst="rect">
            <a:avLst/>
          </a:prstGeom>
          <a:noFill/>
          <a:ln>
            <a:noFill/>
          </a:ln>
        </p:spPr>
        <p:txBody>
          <a:bodyPr spcFirstLastPara="1" wrap="square" lIns="76550" tIns="76550" rIns="76550" bIns="765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Tree>
    <p:extLst>
      <p:ext uri="{BB962C8B-B14F-4D97-AF65-F5344CB8AC3E}">
        <p14:creationId xmlns:p14="http://schemas.microsoft.com/office/powerpoint/2010/main" val="35409581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_1_1_1_3_1">
  <p:cSld name="TITLE_1_1_1_3_1">
    <p:bg>
      <p:bgPr>
        <a:solidFill>
          <a:srgbClr val="DCDEE0"/>
        </a:solidFill>
        <a:effectLst/>
      </p:bgPr>
    </p:bg>
    <p:spTree>
      <p:nvGrpSpPr>
        <p:cNvPr id="1" name="Shape 295"/>
        <p:cNvGrpSpPr/>
        <p:nvPr/>
      </p:nvGrpSpPr>
      <p:grpSpPr>
        <a:xfrm>
          <a:off x="0" y="0"/>
          <a:ext cx="0" cy="0"/>
          <a:chOff x="0" y="0"/>
          <a:chExt cx="0" cy="0"/>
        </a:xfrm>
      </p:grpSpPr>
      <p:sp>
        <p:nvSpPr>
          <p:cNvPr id="296" name="Google Shape;296;p74"/>
          <p:cNvSpPr txBox="1">
            <a:spLocks noGrp="1"/>
          </p:cNvSpPr>
          <p:nvPr>
            <p:ph type="sldNum" idx="12"/>
          </p:nvPr>
        </p:nvSpPr>
        <p:spPr>
          <a:xfrm>
            <a:off x="8447606" y="4680326"/>
            <a:ext cx="239100" cy="335828"/>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
        <p:nvSpPr>
          <p:cNvPr id="297" name="Google Shape;297;p74"/>
          <p:cNvSpPr txBox="1">
            <a:spLocks noGrp="1"/>
          </p:cNvSpPr>
          <p:nvPr>
            <p:ph type="body" idx="1"/>
          </p:nvPr>
        </p:nvSpPr>
        <p:spPr>
          <a:xfrm>
            <a:off x="1608634" y="1271340"/>
            <a:ext cx="1984200" cy="3219300"/>
          </a:xfrm>
          <a:prstGeom prst="rect">
            <a:avLst/>
          </a:prstGeom>
          <a:noFill/>
          <a:ln>
            <a:noFill/>
          </a:ln>
        </p:spPr>
        <p:txBody>
          <a:bodyPr spcFirstLastPara="1" wrap="square" lIns="74850" tIns="74850" rIns="74850" bIns="74850" anchor="t" anchorCtr="0">
            <a:normAutofit/>
          </a:bodyPr>
          <a:lstStyle>
            <a:lvl1pPr marL="457189" lvl="0" indent="-285743" algn="l" rtl="0">
              <a:lnSpc>
                <a:spcPct val="110000"/>
              </a:lnSpc>
              <a:spcBef>
                <a:spcPts val="0"/>
              </a:spcBef>
              <a:spcAft>
                <a:spcPts val="0"/>
              </a:spcAft>
              <a:buClr>
                <a:srgbClr val="434343"/>
              </a:buClr>
              <a:buSzPts val="900"/>
              <a:buChar char="●"/>
              <a:defRPr sz="900">
                <a:solidFill>
                  <a:srgbClr val="434343"/>
                </a:solidFill>
              </a:defRPr>
            </a:lvl1pPr>
            <a:lvl2pPr marL="914378" lvl="1" indent="-285743" algn="l" rtl="0">
              <a:lnSpc>
                <a:spcPct val="110000"/>
              </a:lnSpc>
              <a:spcBef>
                <a:spcPts val="0"/>
              </a:spcBef>
              <a:spcAft>
                <a:spcPts val="0"/>
              </a:spcAft>
              <a:buClr>
                <a:srgbClr val="434343"/>
              </a:buClr>
              <a:buSzPts val="900"/>
              <a:buChar char="○"/>
              <a:defRPr sz="900">
                <a:solidFill>
                  <a:srgbClr val="434343"/>
                </a:solidFill>
              </a:defRPr>
            </a:lvl2pPr>
            <a:lvl3pPr marL="1371566" lvl="2" indent="-285743" algn="l" rtl="0">
              <a:lnSpc>
                <a:spcPct val="110000"/>
              </a:lnSpc>
              <a:spcBef>
                <a:spcPts val="0"/>
              </a:spcBef>
              <a:spcAft>
                <a:spcPts val="0"/>
              </a:spcAft>
              <a:buClr>
                <a:srgbClr val="434343"/>
              </a:buClr>
              <a:buSzPts val="900"/>
              <a:buChar char="■"/>
              <a:defRPr sz="900">
                <a:solidFill>
                  <a:srgbClr val="434343"/>
                </a:solidFill>
              </a:defRPr>
            </a:lvl3pPr>
            <a:lvl4pPr marL="1828754" lvl="3" indent="-285743" algn="l" rtl="0">
              <a:lnSpc>
                <a:spcPct val="110000"/>
              </a:lnSpc>
              <a:spcBef>
                <a:spcPts val="0"/>
              </a:spcBef>
              <a:spcAft>
                <a:spcPts val="0"/>
              </a:spcAft>
              <a:buClr>
                <a:srgbClr val="434343"/>
              </a:buClr>
              <a:buSzPts val="900"/>
              <a:buChar char="●"/>
              <a:defRPr sz="900">
                <a:solidFill>
                  <a:srgbClr val="434343"/>
                </a:solidFill>
              </a:defRPr>
            </a:lvl4pPr>
            <a:lvl5pPr marL="2285943" lvl="4" indent="-285743" algn="l" rtl="0">
              <a:lnSpc>
                <a:spcPct val="110000"/>
              </a:lnSpc>
              <a:spcBef>
                <a:spcPts val="0"/>
              </a:spcBef>
              <a:spcAft>
                <a:spcPts val="0"/>
              </a:spcAft>
              <a:buClr>
                <a:srgbClr val="434343"/>
              </a:buClr>
              <a:buSzPts val="900"/>
              <a:buChar char="○"/>
              <a:defRPr sz="900">
                <a:solidFill>
                  <a:srgbClr val="434343"/>
                </a:solidFill>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98" name="Google Shape;298;p74"/>
          <p:cNvSpPr txBox="1">
            <a:spLocks noGrp="1"/>
          </p:cNvSpPr>
          <p:nvPr>
            <p:ph type="body" idx="2"/>
          </p:nvPr>
        </p:nvSpPr>
        <p:spPr>
          <a:xfrm>
            <a:off x="3592737" y="1271356"/>
            <a:ext cx="1952100" cy="3219300"/>
          </a:xfrm>
          <a:prstGeom prst="rect">
            <a:avLst/>
          </a:prstGeom>
          <a:noFill/>
          <a:ln>
            <a:noFill/>
          </a:ln>
        </p:spPr>
        <p:txBody>
          <a:bodyPr spcFirstLastPara="1" wrap="square" lIns="74850" tIns="74850" rIns="74850" bIns="74850" anchor="t" anchorCtr="0">
            <a:normAutofit/>
          </a:bodyPr>
          <a:lstStyle>
            <a:lvl1pPr marL="457189" lvl="0" indent="-342892" algn="l" rtl="0">
              <a:lnSpc>
                <a:spcPct val="115000"/>
              </a:lnSpc>
              <a:spcBef>
                <a:spcPts val="0"/>
              </a:spcBef>
              <a:spcAft>
                <a:spcPts val="0"/>
              </a:spcAft>
              <a:buSzPts val="1800"/>
              <a:buChar char="●"/>
              <a:defRPr/>
            </a:lvl1pPr>
            <a:lvl2pPr marL="914378" lvl="1" indent="-342892" algn="l" rtl="0">
              <a:lnSpc>
                <a:spcPct val="115000"/>
              </a:lnSpc>
              <a:spcBef>
                <a:spcPts val="0"/>
              </a:spcBef>
              <a:spcAft>
                <a:spcPts val="0"/>
              </a:spcAft>
              <a:buSzPts val="1800"/>
              <a:buChar char="○"/>
              <a:defRPr/>
            </a:lvl2pPr>
            <a:lvl3pPr marL="1371566" lvl="2" indent="-342892" algn="l" rtl="0">
              <a:lnSpc>
                <a:spcPct val="115000"/>
              </a:lnSpc>
              <a:spcBef>
                <a:spcPts val="0"/>
              </a:spcBef>
              <a:spcAft>
                <a:spcPts val="0"/>
              </a:spcAft>
              <a:buSzPts val="1800"/>
              <a:buChar char="■"/>
              <a:defRPr/>
            </a:lvl3pPr>
            <a:lvl4pPr marL="1828754" lvl="3" indent="-342892" algn="l" rtl="0">
              <a:lnSpc>
                <a:spcPct val="115000"/>
              </a:lnSpc>
              <a:spcBef>
                <a:spcPts val="0"/>
              </a:spcBef>
              <a:spcAft>
                <a:spcPts val="0"/>
              </a:spcAft>
              <a:buSzPts val="1800"/>
              <a:buChar char="●"/>
              <a:defRPr/>
            </a:lvl4pPr>
            <a:lvl5pPr marL="2285943" lvl="4" indent="-342892" algn="l" rtl="0">
              <a:lnSpc>
                <a:spcPct val="115000"/>
              </a:lnSpc>
              <a:spcBef>
                <a:spcPts val="0"/>
              </a:spcBef>
              <a:spcAft>
                <a:spcPts val="0"/>
              </a:spcAft>
              <a:buSzPts val="1800"/>
              <a:buChar char="○"/>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99" name="Google Shape;299;p74"/>
          <p:cNvSpPr txBox="1">
            <a:spLocks noGrp="1"/>
          </p:cNvSpPr>
          <p:nvPr>
            <p:ph type="body" idx="3"/>
          </p:nvPr>
        </p:nvSpPr>
        <p:spPr>
          <a:xfrm>
            <a:off x="5574887" y="1271356"/>
            <a:ext cx="1952100" cy="3219300"/>
          </a:xfrm>
          <a:prstGeom prst="rect">
            <a:avLst/>
          </a:prstGeom>
          <a:noFill/>
          <a:ln>
            <a:noFill/>
          </a:ln>
        </p:spPr>
        <p:txBody>
          <a:bodyPr spcFirstLastPara="1" wrap="square" lIns="74850" tIns="74850" rIns="74850" bIns="74850" anchor="t" anchorCtr="0">
            <a:normAutofit/>
          </a:bodyPr>
          <a:lstStyle>
            <a:lvl1pPr marL="457189" lvl="0" indent="-342892" algn="l" rtl="0">
              <a:lnSpc>
                <a:spcPct val="115000"/>
              </a:lnSpc>
              <a:spcBef>
                <a:spcPts val="0"/>
              </a:spcBef>
              <a:spcAft>
                <a:spcPts val="0"/>
              </a:spcAft>
              <a:buSzPts val="1800"/>
              <a:buChar char="●"/>
              <a:defRPr/>
            </a:lvl1pPr>
            <a:lvl2pPr marL="914378" lvl="1" indent="-342892" algn="l" rtl="0">
              <a:lnSpc>
                <a:spcPct val="115000"/>
              </a:lnSpc>
              <a:spcBef>
                <a:spcPts val="0"/>
              </a:spcBef>
              <a:spcAft>
                <a:spcPts val="0"/>
              </a:spcAft>
              <a:buSzPts val="1800"/>
              <a:buChar char="○"/>
              <a:defRPr/>
            </a:lvl2pPr>
            <a:lvl3pPr marL="1371566" lvl="2" indent="-342892" algn="l" rtl="0">
              <a:lnSpc>
                <a:spcPct val="115000"/>
              </a:lnSpc>
              <a:spcBef>
                <a:spcPts val="0"/>
              </a:spcBef>
              <a:spcAft>
                <a:spcPts val="0"/>
              </a:spcAft>
              <a:buSzPts val="1800"/>
              <a:buChar char="■"/>
              <a:defRPr/>
            </a:lvl3pPr>
            <a:lvl4pPr marL="1828754" lvl="3" indent="-342892" algn="l" rtl="0">
              <a:lnSpc>
                <a:spcPct val="115000"/>
              </a:lnSpc>
              <a:spcBef>
                <a:spcPts val="0"/>
              </a:spcBef>
              <a:spcAft>
                <a:spcPts val="0"/>
              </a:spcAft>
              <a:buSzPts val="1800"/>
              <a:buChar char="●"/>
              <a:defRPr/>
            </a:lvl4pPr>
            <a:lvl5pPr marL="2285943" lvl="4" indent="-342892" algn="l" rtl="0">
              <a:lnSpc>
                <a:spcPct val="115000"/>
              </a:lnSpc>
              <a:spcBef>
                <a:spcPts val="0"/>
              </a:spcBef>
              <a:spcAft>
                <a:spcPts val="0"/>
              </a:spcAft>
              <a:buSzPts val="1800"/>
              <a:buChar char="○"/>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300" name="Google Shape;300;p74"/>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extLst>
      <p:ext uri="{BB962C8B-B14F-4D97-AF65-F5344CB8AC3E}">
        <p14:creationId xmlns:p14="http://schemas.microsoft.com/office/powerpoint/2010/main" val="5310765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p:cSld name="CUSTOM">
    <p:bg>
      <p:bgPr>
        <a:solidFill>
          <a:srgbClr val="DCDEE0"/>
        </a:solidFill>
        <a:effectLst/>
      </p:bgPr>
    </p:bg>
    <p:spTree>
      <p:nvGrpSpPr>
        <p:cNvPr id="1" name="Shape 301"/>
        <p:cNvGrpSpPr/>
        <p:nvPr/>
      </p:nvGrpSpPr>
      <p:grpSpPr>
        <a:xfrm>
          <a:off x="0" y="0"/>
          <a:ext cx="0" cy="0"/>
          <a:chOff x="0" y="0"/>
          <a:chExt cx="0" cy="0"/>
        </a:xfrm>
      </p:grpSpPr>
      <p:sp>
        <p:nvSpPr>
          <p:cNvPr id="302" name="Google Shape;302;p75"/>
          <p:cNvSpPr txBox="1">
            <a:spLocks noGrp="1"/>
          </p:cNvSpPr>
          <p:nvPr>
            <p:ph type="sldNum" idx="12"/>
          </p:nvPr>
        </p:nvSpPr>
        <p:spPr>
          <a:xfrm>
            <a:off x="8455429" y="4680326"/>
            <a:ext cx="239100" cy="335828"/>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
        <p:nvSpPr>
          <p:cNvPr id="303" name="Google Shape;303;p75"/>
          <p:cNvSpPr txBox="1">
            <a:spLocks noGrp="1"/>
          </p:cNvSpPr>
          <p:nvPr>
            <p:ph type="body" idx="1"/>
          </p:nvPr>
        </p:nvSpPr>
        <p:spPr>
          <a:xfrm>
            <a:off x="1522207" y="242047"/>
            <a:ext cx="5948400" cy="393600"/>
          </a:xfrm>
          <a:prstGeom prst="rect">
            <a:avLst/>
          </a:prstGeom>
          <a:noFill/>
          <a:ln>
            <a:noFill/>
          </a:ln>
        </p:spPr>
        <p:txBody>
          <a:bodyPr spcFirstLastPara="1" wrap="square" lIns="0" tIns="0" rIns="0" bIns="0" anchor="t" anchorCtr="0">
            <a:normAutofit/>
          </a:bodyPr>
          <a:lstStyle>
            <a:lvl1pPr marL="457189" lvl="0" indent="-228594" algn="l" rtl="0">
              <a:lnSpc>
                <a:spcPct val="100000"/>
              </a:lnSpc>
              <a:spcBef>
                <a:spcPts val="0"/>
              </a:spcBef>
              <a:spcAft>
                <a:spcPts val="0"/>
              </a:spcAft>
              <a:buClr>
                <a:srgbClr val="595959"/>
              </a:buClr>
              <a:buSzPts val="1100"/>
              <a:buFont typeface="Arial"/>
              <a:buNone/>
              <a:defRPr sz="1100"/>
            </a:lvl1pPr>
            <a:lvl2pPr marL="914378" lvl="1" indent="-228594" algn="l" rtl="0">
              <a:lnSpc>
                <a:spcPct val="100000"/>
              </a:lnSpc>
              <a:spcBef>
                <a:spcPts val="0"/>
              </a:spcBef>
              <a:spcAft>
                <a:spcPts val="0"/>
              </a:spcAft>
              <a:buClr>
                <a:srgbClr val="595959"/>
              </a:buClr>
              <a:buSzPts val="1100"/>
              <a:buFont typeface="Arial"/>
              <a:buNone/>
              <a:defRPr sz="1100"/>
            </a:lvl2pPr>
            <a:lvl3pPr marL="1371566" lvl="2" indent="-228594" algn="l" rtl="0">
              <a:lnSpc>
                <a:spcPct val="100000"/>
              </a:lnSpc>
              <a:spcBef>
                <a:spcPts val="0"/>
              </a:spcBef>
              <a:spcAft>
                <a:spcPts val="0"/>
              </a:spcAft>
              <a:buClr>
                <a:srgbClr val="595959"/>
              </a:buClr>
              <a:buSzPts val="1100"/>
              <a:buFont typeface="Arial"/>
              <a:buNone/>
              <a:defRPr sz="1100"/>
            </a:lvl3pPr>
            <a:lvl4pPr marL="1828754" lvl="3" indent="-228594" algn="l" rtl="0">
              <a:lnSpc>
                <a:spcPct val="100000"/>
              </a:lnSpc>
              <a:spcBef>
                <a:spcPts val="0"/>
              </a:spcBef>
              <a:spcAft>
                <a:spcPts val="0"/>
              </a:spcAft>
              <a:buClr>
                <a:srgbClr val="595959"/>
              </a:buClr>
              <a:buSzPts val="1100"/>
              <a:buFont typeface="Arial"/>
              <a:buNone/>
              <a:defRPr sz="1100"/>
            </a:lvl4pPr>
            <a:lvl5pPr marL="2285943" lvl="4" indent="-228594" algn="l" rtl="0">
              <a:lnSpc>
                <a:spcPct val="100000"/>
              </a:lnSpc>
              <a:spcBef>
                <a:spcPts val="0"/>
              </a:spcBef>
              <a:spcAft>
                <a:spcPts val="0"/>
              </a:spcAft>
              <a:buClr>
                <a:srgbClr val="595959"/>
              </a:buClr>
              <a:buSzPts val="1100"/>
              <a:buFont typeface="Arial"/>
              <a:buNone/>
              <a:defRPr sz="1100"/>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304" name="Google Shape;304;p75"/>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extLst>
      <p:ext uri="{BB962C8B-B14F-4D97-AF65-F5344CB8AC3E}">
        <p14:creationId xmlns:p14="http://schemas.microsoft.com/office/powerpoint/2010/main" val="12485821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mp; Subtitle 3">
  <p:cSld name="Title &amp; Subtitle 3">
    <p:spTree>
      <p:nvGrpSpPr>
        <p:cNvPr id="1" name="Shape 305"/>
        <p:cNvGrpSpPr/>
        <p:nvPr/>
      </p:nvGrpSpPr>
      <p:grpSpPr>
        <a:xfrm>
          <a:off x="0" y="0"/>
          <a:ext cx="0" cy="0"/>
          <a:chOff x="0" y="0"/>
          <a:chExt cx="0" cy="0"/>
        </a:xfrm>
      </p:grpSpPr>
      <p:sp>
        <p:nvSpPr>
          <p:cNvPr id="306" name="Google Shape;306;p76"/>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l" rtl="0">
              <a:lnSpc>
                <a:spcPct val="100000"/>
              </a:lnSpc>
              <a:spcBef>
                <a:spcPts val="0"/>
              </a:spcBef>
              <a:spcAft>
                <a:spcPts val="0"/>
              </a:spcAft>
              <a:buClr>
                <a:srgbClr val="FFFFFF"/>
              </a:buClr>
              <a:buSzPts val="4100"/>
              <a:buFont typeface="Arial"/>
              <a:buNone/>
              <a:defRPr sz="4100" b="1">
                <a:solidFill>
                  <a:srgbClr val="FFFFFF"/>
                </a:solidFill>
                <a:latin typeface="Arial"/>
                <a:ea typeface="Arial"/>
                <a:cs typeface="Arial"/>
                <a:sym typeface="Aria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307" name="Google Shape;307;p76"/>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normAutofit/>
          </a:bodyPr>
          <a:lstStyle>
            <a:lvl1pPr marL="457189" lvl="0" indent="-228594"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1pPr>
            <a:lvl2pPr marL="914378" lvl="1" indent="-228594"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2pPr>
            <a:lvl3pPr marL="1371566" lvl="2" indent="-228594"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3pPr>
            <a:lvl4pPr marL="1828754" lvl="3" indent="-228594"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4pPr>
            <a:lvl5pPr marL="2285943" lvl="4" indent="-228594"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308" name="Google Shape;308;p76"/>
          <p:cNvSpPr txBox="1">
            <a:spLocks noGrp="1"/>
          </p:cNvSpPr>
          <p:nvPr>
            <p:ph type="sldNum" idx="12"/>
          </p:nvPr>
        </p:nvSpPr>
        <p:spPr>
          <a:xfrm>
            <a:off x="4484637" y="4905375"/>
            <a:ext cx="170100" cy="315471"/>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000">
              <a:solidFill>
                <a:srgbClr val="595959"/>
              </a:solidFill>
              <a:latin typeface="Arial"/>
              <a:ea typeface="Arial"/>
              <a:cs typeface="Arial"/>
              <a:sym typeface="Arial"/>
            </a:endParaRPr>
          </a:p>
        </p:txBody>
      </p:sp>
    </p:spTree>
    <p:extLst>
      <p:ext uri="{BB962C8B-B14F-4D97-AF65-F5344CB8AC3E}">
        <p14:creationId xmlns:p14="http://schemas.microsoft.com/office/powerpoint/2010/main" val="28674524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309"/>
        <p:cNvGrpSpPr/>
        <p:nvPr/>
      </p:nvGrpSpPr>
      <p:grpSpPr>
        <a:xfrm>
          <a:off x="0" y="0"/>
          <a:ext cx="0" cy="0"/>
          <a:chOff x="0" y="0"/>
          <a:chExt cx="0" cy="0"/>
        </a:xfrm>
      </p:grpSpPr>
      <p:sp>
        <p:nvSpPr>
          <p:cNvPr id="310" name="Google Shape;310;p77"/>
          <p:cNvSpPr txBox="1">
            <a:spLocks noGrp="1"/>
          </p:cNvSpPr>
          <p:nvPr>
            <p:ph type="sldNum" idx="12"/>
          </p:nvPr>
        </p:nvSpPr>
        <p:spPr>
          <a:xfrm>
            <a:off x="8872780" y="4905376"/>
            <a:ext cx="150900" cy="284693"/>
          </a:xfrm>
          <a:prstGeom prst="rect">
            <a:avLst/>
          </a:prstGeom>
          <a:noFill/>
          <a:ln>
            <a:noFill/>
          </a:ln>
        </p:spPr>
        <p:txBody>
          <a:bodyPr spcFirstLastPara="1" wrap="square" lIns="19050" tIns="19050" rIns="19050" bIns="19050" anchor="t" anchorCtr="0">
            <a:spAutoFit/>
          </a:bodyPr>
          <a:lstStyle>
            <a:lvl1pPr marL="0" lvl="0"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1pPr>
            <a:lvl2pPr marL="0" lvl="1"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2pPr>
            <a:lvl3pPr marL="0" lvl="2"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3pPr>
            <a:lvl4pPr marL="0" lvl="3"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4pPr>
            <a:lvl5pPr marL="0" lvl="4"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5pPr>
            <a:lvl6pPr marL="0" lvl="5"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6pPr>
            <a:lvl7pPr marL="0" lvl="6"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7pPr>
            <a:lvl8pPr marL="0" lvl="7"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8pPr>
            <a:lvl9pPr marL="0" lvl="8"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9pPr>
          </a:lstStyle>
          <a:p>
            <a:fld id="{00000000-1234-1234-1234-123412341234}" type="slidenum">
              <a:rPr lang="en" smtClean="0"/>
              <a:pPr/>
              <a:t>‹#›</a:t>
            </a:fld>
            <a:endParaRPr lang="en" sz="1000"/>
          </a:p>
        </p:txBody>
      </p:sp>
    </p:spTree>
    <p:extLst>
      <p:ext uri="{BB962C8B-B14F-4D97-AF65-F5344CB8AC3E}">
        <p14:creationId xmlns:p14="http://schemas.microsoft.com/office/powerpoint/2010/main" val="8090198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311"/>
        <p:cNvGrpSpPr/>
        <p:nvPr/>
      </p:nvGrpSpPr>
      <p:grpSpPr>
        <a:xfrm>
          <a:off x="0" y="0"/>
          <a:ext cx="0" cy="0"/>
          <a:chOff x="0" y="0"/>
          <a:chExt cx="0" cy="0"/>
        </a:xfrm>
      </p:grpSpPr>
      <p:sp>
        <p:nvSpPr>
          <p:cNvPr id="312" name="Google Shape;312;p78"/>
          <p:cNvSpPr txBox="1">
            <a:spLocks noGrp="1"/>
          </p:cNvSpPr>
          <p:nvPr>
            <p:ph type="sldNum" idx="12"/>
          </p:nvPr>
        </p:nvSpPr>
        <p:spPr>
          <a:xfrm>
            <a:off x="8883067" y="4905376"/>
            <a:ext cx="130200" cy="223138"/>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600"/>
              <a:buFont typeface="Arial"/>
              <a:buNone/>
              <a:defRPr sz="600"/>
            </a:lvl1pPr>
            <a:lvl2pPr marL="0" marR="0" lvl="1" indent="0" algn="ctr" rtl="0">
              <a:lnSpc>
                <a:spcPct val="100000"/>
              </a:lnSpc>
              <a:spcBef>
                <a:spcPts val="0"/>
              </a:spcBef>
              <a:spcAft>
                <a:spcPts val="0"/>
              </a:spcAft>
              <a:buClr>
                <a:srgbClr val="000000"/>
              </a:buClr>
              <a:buSzPts val="600"/>
              <a:buFont typeface="Arial"/>
              <a:buNone/>
              <a:defRPr sz="600"/>
            </a:lvl2pPr>
            <a:lvl3pPr marL="0" marR="0" lvl="2" indent="0" algn="ctr" rtl="0">
              <a:lnSpc>
                <a:spcPct val="100000"/>
              </a:lnSpc>
              <a:spcBef>
                <a:spcPts val="0"/>
              </a:spcBef>
              <a:spcAft>
                <a:spcPts val="0"/>
              </a:spcAft>
              <a:buClr>
                <a:srgbClr val="000000"/>
              </a:buClr>
              <a:buSzPts val="600"/>
              <a:buFont typeface="Arial"/>
              <a:buNone/>
              <a:defRPr sz="600"/>
            </a:lvl3pPr>
            <a:lvl4pPr marL="0" marR="0" lvl="3" indent="0" algn="ctr" rtl="0">
              <a:lnSpc>
                <a:spcPct val="100000"/>
              </a:lnSpc>
              <a:spcBef>
                <a:spcPts val="0"/>
              </a:spcBef>
              <a:spcAft>
                <a:spcPts val="0"/>
              </a:spcAft>
              <a:buClr>
                <a:srgbClr val="000000"/>
              </a:buClr>
              <a:buSzPts val="600"/>
              <a:buFont typeface="Arial"/>
              <a:buNone/>
              <a:defRPr sz="600"/>
            </a:lvl4pPr>
            <a:lvl5pPr marL="0" marR="0" lvl="4" indent="0" algn="ctr" rtl="0">
              <a:lnSpc>
                <a:spcPct val="100000"/>
              </a:lnSpc>
              <a:spcBef>
                <a:spcPts val="0"/>
              </a:spcBef>
              <a:spcAft>
                <a:spcPts val="0"/>
              </a:spcAft>
              <a:buClr>
                <a:srgbClr val="000000"/>
              </a:buClr>
              <a:buSzPts val="600"/>
              <a:buFont typeface="Arial"/>
              <a:buNone/>
              <a:defRPr sz="600"/>
            </a:lvl5pPr>
            <a:lvl6pPr marL="0" marR="0" lvl="5" indent="0" algn="ctr" rtl="0">
              <a:lnSpc>
                <a:spcPct val="100000"/>
              </a:lnSpc>
              <a:spcBef>
                <a:spcPts val="0"/>
              </a:spcBef>
              <a:spcAft>
                <a:spcPts val="0"/>
              </a:spcAft>
              <a:buClr>
                <a:srgbClr val="000000"/>
              </a:buClr>
              <a:buSzPts val="600"/>
              <a:buFont typeface="Arial"/>
              <a:buNone/>
              <a:defRPr sz="600"/>
            </a:lvl6pPr>
            <a:lvl7pPr marL="0" marR="0" lvl="6" indent="0" algn="ctr" rtl="0">
              <a:lnSpc>
                <a:spcPct val="100000"/>
              </a:lnSpc>
              <a:spcBef>
                <a:spcPts val="0"/>
              </a:spcBef>
              <a:spcAft>
                <a:spcPts val="0"/>
              </a:spcAft>
              <a:buClr>
                <a:srgbClr val="000000"/>
              </a:buClr>
              <a:buSzPts val="600"/>
              <a:buFont typeface="Arial"/>
              <a:buNone/>
              <a:defRPr sz="600"/>
            </a:lvl7pPr>
            <a:lvl8pPr marL="0" marR="0" lvl="7" indent="0" algn="ctr" rtl="0">
              <a:lnSpc>
                <a:spcPct val="100000"/>
              </a:lnSpc>
              <a:spcBef>
                <a:spcPts val="0"/>
              </a:spcBef>
              <a:spcAft>
                <a:spcPts val="0"/>
              </a:spcAft>
              <a:buClr>
                <a:srgbClr val="000000"/>
              </a:buClr>
              <a:buSzPts val="600"/>
              <a:buFont typeface="Arial"/>
              <a:buNone/>
              <a:defRPr sz="600"/>
            </a:lvl8pPr>
            <a:lvl9pPr marL="0" marR="0" lvl="8" indent="0" algn="ctr" rtl="0">
              <a:lnSpc>
                <a:spcPct val="100000"/>
              </a:lnSpc>
              <a:spcBef>
                <a:spcPts val="0"/>
              </a:spcBef>
              <a:spcAft>
                <a:spcPts val="0"/>
              </a:spcAft>
              <a:buClr>
                <a:srgbClr val="000000"/>
              </a:buClr>
              <a:buSzPts val="600"/>
              <a:buFont typeface="Arial"/>
              <a:buNone/>
              <a:defRPr sz="600"/>
            </a:lvl9pPr>
          </a:lstStyle>
          <a:p>
            <a:fld id="{00000000-1234-1234-1234-123412341234}" type="slidenum">
              <a:rPr lang="en" smtClean="0"/>
              <a:pPr/>
              <a:t>‹#›</a:t>
            </a:fld>
            <a:endParaRPr lang="en" sz="1000"/>
          </a:p>
        </p:txBody>
      </p:sp>
    </p:spTree>
    <p:extLst>
      <p:ext uri="{BB962C8B-B14F-4D97-AF65-F5344CB8AC3E}">
        <p14:creationId xmlns:p14="http://schemas.microsoft.com/office/powerpoint/2010/main" val="21081492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3"/>
        <p:cNvGrpSpPr/>
        <p:nvPr/>
      </p:nvGrpSpPr>
      <p:grpSpPr>
        <a:xfrm>
          <a:off x="0" y="0"/>
          <a:ext cx="0" cy="0"/>
          <a:chOff x="0" y="0"/>
          <a:chExt cx="0" cy="0"/>
        </a:xfrm>
      </p:grpSpPr>
      <p:sp>
        <p:nvSpPr>
          <p:cNvPr id="314" name="Google Shape;314;p79"/>
          <p:cNvSpPr txBox="1">
            <a:spLocks noGrp="1"/>
          </p:cNvSpPr>
          <p:nvPr>
            <p:ph type="title"/>
          </p:nvPr>
        </p:nvSpPr>
        <p:spPr>
          <a:xfrm>
            <a:off x="370841" y="514018"/>
            <a:ext cx="8402400" cy="9246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SzPts val="2800"/>
              <a:buNone/>
              <a:defRPr sz="2600" b="1" i="0">
                <a:solidFill>
                  <a:srgbClr val="434343"/>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 name="Google Shape;315;p79"/>
          <p:cNvSpPr txBox="1">
            <a:spLocks noGrp="1"/>
          </p:cNvSpPr>
          <p:nvPr>
            <p:ph type="body" idx="1"/>
          </p:nvPr>
        </p:nvSpPr>
        <p:spPr>
          <a:xfrm>
            <a:off x="463920" y="1713598"/>
            <a:ext cx="8184600" cy="2397900"/>
          </a:xfrm>
          <a:prstGeom prst="rect">
            <a:avLst/>
          </a:prstGeom>
          <a:noFill/>
          <a:ln>
            <a:noFill/>
          </a:ln>
        </p:spPr>
        <p:txBody>
          <a:bodyPr spcFirstLastPara="1" wrap="square" lIns="0" tIns="0" rIns="0" bIns="0" anchor="t" anchorCtr="0">
            <a:normAutofit/>
          </a:bodyPr>
          <a:lstStyle>
            <a:lvl1pPr marL="457189" lvl="0" indent="-228594" algn="l" rtl="0">
              <a:spcBef>
                <a:spcPts val="0"/>
              </a:spcBef>
              <a:spcAft>
                <a:spcPts val="0"/>
              </a:spcAft>
              <a:buSzPts val="1800"/>
              <a:buNone/>
              <a:defRPr b="0" i="0">
                <a:solidFill>
                  <a:schemeClr val="dk1"/>
                </a:solidFill>
              </a:defRPr>
            </a:lvl1pPr>
            <a:lvl2pPr marL="914378" lvl="1" indent="-228594" algn="l" rtl="0">
              <a:spcBef>
                <a:spcPts val="1200"/>
              </a:spcBef>
              <a:spcAft>
                <a:spcPts val="0"/>
              </a:spcAft>
              <a:buSzPts val="1400"/>
              <a:buNone/>
              <a:defRPr/>
            </a:lvl2pPr>
            <a:lvl3pPr marL="1371566" lvl="2" indent="-228594" algn="l" rtl="0">
              <a:spcBef>
                <a:spcPts val="1200"/>
              </a:spcBef>
              <a:spcAft>
                <a:spcPts val="0"/>
              </a:spcAft>
              <a:buSzPts val="1400"/>
              <a:buNone/>
              <a:defRPr/>
            </a:lvl3pPr>
            <a:lvl4pPr marL="1828754" lvl="3" indent="-228594" algn="l" rtl="0">
              <a:spcBef>
                <a:spcPts val="1200"/>
              </a:spcBef>
              <a:spcAft>
                <a:spcPts val="0"/>
              </a:spcAft>
              <a:buSzPts val="1400"/>
              <a:buNone/>
              <a:defRPr/>
            </a:lvl4pPr>
            <a:lvl5pPr marL="2285943" lvl="4" indent="-228594" algn="l" rtl="0">
              <a:spcBef>
                <a:spcPts val="1200"/>
              </a:spcBef>
              <a:spcAft>
                <a:spcPts val="0"/>
              </a:spcAft>
              <a:buSzPts val="1400"/>
              <a:buNone/>
              <a:defRPr/>
            </a:lvl5pPr>
            <a:lvl6pPr marL="2743132" lvl="5" indent="-228594" algn="l" rtl="0">
              <a:spcBef>
                <a:spcPts val="1200"/>
              </a:spcBef>
              <a:spcAft>
                <a:spcPts val="0"/>
              </a:spcAft>
              <a:buSzPts val="1400"/>
              <a:buNone/>
              <a:defRPr/>
            </a:lvl6pPr>
            <a:lvl7pPr marL="3200320" lvl="6" indent="-228594" algn="l" rtl="0">
              <a:spcBef>
                <a:spcPts val="1200"/>
              </a:spcBef>
              <a:spcAft>
                <a:spcPts val="0"/>
              </a:spcAft>
              <a:buSzPts val="1400"/>
              <a:buNone/>
              <a:defRPr/>
            </a:lvl7pPr>
            <a:lvl8pPr marL="3657509" lvl="7" indent="-228594" algn="l" rtl="0">
              <a:spcBef>
                <a:spcPts val="1200"/>
              </a:spcBef>
              <a:spcAft>
                <a:spcPts val="0"/>
              </a:spcAft>
              <a:buSzPts val="1400"/>
              <a:buNone/>
              <a:defRPr/>
            </a:lvl8pPr>
            <a:lvl9pPr marL="4114697" lvl="8" indent="-228594" algn="l" rtl="0">
              <a:spcBef>
                <a:spcPts val="1200"/>
              </a:spcBef>
              <a:spcAft>
                <a:spcPts val="1200"/>
              </a:spcAft>
              <a:buSzPts val="1400"/>
              <a:buNone/>
              <a:defRPr/>
            </a:lvl9pPr>
          </a:lstStyle>
          <a:p>
            <a:endParaRPr/>
          </a:p>
        </p:txBody>
      </p:sp>
      <p:sp>
        <p:nvSpPr>
          <p:cNvPr id="316" name="Google Shape;316;p79"/>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7" name="Google Shape;317;p79"/>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8" name="Google Shape;318;p79"/>
          <p:cNvSpPr txBox="1">
            <a:spLocks noGrp="1"/>
          </p:cNvSpPr>
          <p:nvPr>
            <p:ph type="sldNum" idx="12"/>
          </p:nvPr>
        </p:nvSpPr>
        <p:spPr>
          <a:xfrm>
            <a:off x="8762928" y="4805827"/>
            <a:ext cx="198000" cy="111000"/>
          </a:xfrm>
          <a:prstGeom prst="rect">
            <a:avLst/>
          </a:prstGeom>
          <a:noFill/>
          <a:ln>
            <a:noFill/>
          </a:ln>
        </p:spPr>
        <p:txBody>
          <a:bodyPr spcFirstLastPara="1" wrap="square" lIns="0" tIns="0" rIns="0" bIns="0" anchor="t" anchorCtr="0">
            <a:normAutofit lnSpcReduction="20000"/>
          </a:bodyPr>
          <a:lstStyle>
            <a:lvl1pPr marL="38099" marR="0" lvl="0" indent="0" algn="l" rtl="0">
              <a:lnSpc>
                <a:spcPct val="100000"/>
              </a:lnSpc>
              <a:spcBef>
                <a:spcPts val="0"/>
              </a:spcBef>
              <a:buNone/>
              <a:defRPr sz="900" b="0" i="0">
                <a:solidFill>
                  <a:srgbClr val="595959"/>
                </a:solidFill>
                <a:latin typeface="Arial"/>
                <a:ea typeface="Arial"/>
                <a:cs typeface="Arial"/>
                <a:sym typeface="Arial"/>
              </a:defRPr>
            </a:lvl1pPr>
            <a:lvl2pPr marL="38099" marR="0" lvl="1" indent="0" algn="l" rtl="0">
              <a:lnSpc>
                <a:spcPct val="100000"/>
              </a:lnSpc>
              <a:spcBef>
                <a:spcPts val="0"/>
              </a:spcBef>
              <a:buNone/>
              <a:defRPr sz="900" b="0" i="0">
                <a:solidFill>
                  <a:srgbClr val="595959"/>
                </a:solidFill>
                <a:latin typeface="Arial"/>
                <a:ea typeface="Arial"/>
                <a:cs typeface="Arial"/>
                <a:sym typeface="Arial"/>
              </a:defRPr>
            </a:lvl2pPr>
            <a:lvl3pPr marL="38099" marR="0" lvl="2" indent="0" algn="l" rtl="0">
              <a:lnSpc>
                <a:spcPct val="100000"/>
              </a:lnSpc>
              <a:spcBef>
                <a:spcPts val="0"/>
              </a:spcBef>
              <a:buNone/>
              <a:defRPr sz="900" b="0" i="0">
                <a:solidFill>
                  <a:srgbClr val="595959"/>
                </a:solidFill>
                <a:latin typeface="Arial"/>
                <a:ea typeface="Arial"/>
                <a:cs typeface="Arial"/>
                <a:sym typeface="Arial"/>
              </a:defRPr>
            </a:lvl3pPr>
            <a:lvl4pPr marL="38099" marR="0" lvl="3" indent="0" algn="l" rtl="0">
              <a:lnSpc>
                <a:spcPct val="100000"/>
              </a:lnSpc>
              <a:spcBef>
                <a:spcPts val="0"/>
              </a:spcBef>
              <a:buNone/>
              <a:defRPr sz="900" b="0" i="0">
                <a:solidFill>
                  <a:srgbClr val="595959"/>
                </a:solidFill>
                <a:latin typeface="Arial"/>
                <a:ea typeface="Arial"/>
                <a:cs typeface="Arial"/>
                <a:sym typeface="Arial"/>
              </a:defRPr>
            </a:lvl4pPr>
            <a:lvl5pPr marL="38099" marR="0" lvl="4" indent="0" algn="l" rtl="0">
              <a:lnSpc>
                <a:spcPct val="100000"/>
              </a:lnSpc>
              <a:spcBef>
                <a:spcPts val="0"/>
              </a:spcBef>
              <a:buNone/>
              <a:defRPr sz="900" b="0" i="0">
                <a:solidFill>
                  <a:srgbClr val="595959"/>
                </a:solidFill>
                <a:latin typeface="Arial"/>
                <a:ea typeface="Arial"/>
                <a:cs typeface="Arial"/>
                <a:sym typeface="Arial"/>
              </a:defRPr>
            </a:lvl5pPr>
            <a:lvl6pPr marL="38099" marR="0" lvl="5" indent="0" algn="l" rtl="0">
              <a:lnSpc>
                <a:spcPct val="100000"/>
              </a:lnSpc>
              <a:spcBef>
                <a:spcPts val="0"/>
              </a:spcBef>
              <a:buNone/>
              <a:defRPr sz="900" b="0" i="0">
                <a:solidFill>
                  <a:srgbClr val="595959"/>
                </a:solidFill>
                <a:latin typeface="Arial"/>
                <a:ea typeface="Arial"/>
                <a:cs typeface="Arial"/>
                <a:sym typeface="Arial"/>
              </a:defRPr>
            </a:lvl6pPr>
            <a:lvl7pPr marL="38099" marR="0" lvl="6" indent="0" algn="l" rtl="0">
              <a:lnSpc>
                <a:spcPct val="100000"/>
              </a:lnSpc>
              <a:spcBef>
                <a:spcPts val="0"/>
              </a:spcBef>
              <a:buNone/>
              <a:defRPr sz="900" b="0" i="0">
                <a:solidFill>
                  <a:srgbClr val="595959"/>
                </a:solidFill>
                <a:latin typeface="Arial"/>
                <a:ea typeface="Arial"/>
                <a:cs typeface="Arial"/>
                <a:sym typeface="Arial"/>
              </a:defRPr>
            </a:lvl7pPr>
            <a:lvl8pPr marL="38099" marR="0" lvl="7" indent="0" algn="l" rtl="0">
              <a:lnSpc>
                <a:spcPct val="100000"/>
              </a:lnSpc>
              <a:spcBef>
                <a:spcPts val="0"/>
              </a:spcBef>
              <a:buNone/>
              <a:defRPr sz="900" b="0" i="0">
                <a:solidFill>
                  <a:srgbClr val="595959"/>
                </a:solidFill>
                <a:latin typeface="Arial"/>
                <a:ea typeface="Arial"/>
                <a:cs typeface="Arial"/>
                <a:sym typeface="Arial"/>
              </a:defRPr>
            </a:lvl8pPr>
            <a:lvl9pPr marL="38099" marR="0" lvl="8" indent="0" algn="l" rtl="0">
              <a:lnSpc>
                <a:spcPct val="100000"/>
              </a:lnSpc>
              <a:spcBef>
                <a:spcPts val="0"/>
              </a:spcBef>
              <a:buNone/>
              <a:defRPr sz="900" b="0" i="0">
                <a:solidFill>
                  <a:srgbClr val="595959"/>
                </a:solidFill>
                <a:latin typeface="Arial"/>
                <a:ea typeface="Arial"/>
                <a:cs typeface="Arial"/>
                <a:sym typeface="Arial"/>
              </a:defRPr>
            </a:lvl9pPr>
          </a:lstStyle>
          <a:p>
            <a:fld id="{00000000-1234-1234-1234-123412341234}" type="slidenum">
              <a:rPr lang="en" smtClean="0"/>
              <a:pPr/>
              <a:t>‹#›</a:t>
            </a:fld>
            <a:endParaRPr lang="en" sz="1000">
              <a:solidFill>
                <a:schemeClr val="dk2"/>
              </a:solidFill>
            </a:endParaRPr>
          </a:p>
        </p:txBody>
      </p:sp>
    </p:spTree>
    <p:extLst>
      <p:ext uri="{BB962C8B-B14F-4D97-AF65-F5344CB8AC3E}">
        <p14:creationId xmlns:p14="http://schemas.microsoft.com/office/powerpoint/2010/main" val="2084255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09461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6226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5" name="Google Shape;65;p16"/>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91356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9127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57207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5818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87640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51205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33281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019">
  <p:cSld name="019">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5904160" y="714375"/>
            <a:ext cx="2525400" cy="3714900"/>
          </a:xfrm>
          <a:prstGeom prst="rect">
            <a:avLst/>
          </a:prstGeom>
          <a:noFill/>
          <a:ln>
            <a:noFill/>
          </a:ln>
        </p:spPr>
      </p:sp>
      <p:sp>
        <p:nvSpPr>
          <p:cNvPr id="52" name="Google Shape;52;p13"/>
          <p:cNvSpPr txBox="1">
            <a:spLocks noGrp="1"/>
          </p:cNvSpPr>
          <p:nvPr>
            <p:ph type="sldNum" idx="12"/>
          </p:nvPr>
        </p:nvSpPr>
        <p:spPr>
          <a:xfrm>
            <a:off x="8286713" y="4667250"/>
            <a:ext cx="381000" cy="176100"/>
          </a:xfrm>
          <a:prstGeom prst="rect">
            <a:avLst/>
          </a:prstGeom>
          <a:noFill/>
          <a:ln>
            <a:noFill/>
          </a:ln>
        </p:spPr>
        <p:txBody>
          <a:bodyPr spcFirstLastPara="1" wrap="square" lIns="19050" tIns="19050" rIns="19050" bIns="19050" anchor="t" anchorCtr="0">
            <a:noAutofit/>
          </a:bodyPr>
          <a:lstStyle>
            <a:lvl1pPr marL="152396" marR="0" lvl="0"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396" marR="0" lvl="1"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396" marR="0" lvl="2"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396" marR="0" lvl="3"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396" marR="0" lvl="4"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396" marR="0" lvl="5"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396" marR="0" lvl="6"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396" marR="0" lvl="7"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396" marR="0" lvl="8"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indent="-107948">
              <a:buFont typeface="Proxima Nova"/>
              <a:buChar char="-"/>
            </a:pPr>
            <a:fld id="{00000000-1234-1234-1234-123412341234}" type="slidenum">
              <a:rPr lang="en" smtClean="0"/>
              <a:pPr indent="-107948">
                <a:buFont typeface="Proxima Nova"/>
                <a:buChar char="-"/>
              </a:pPr>
              <a:t>‹#›</a:t>
            </a:fld>
            <a:endParaRPr lang="en"/>
          </a:p>
        </p:txBody>
      </p:sp>
    </p:spTree>
    <p:extLst>
      <p:ext uri="{BB962C8B-B14F-4D97-AF65-F5344CB8AC3E}">
        <p14:creationId xmlns:p14="http://schemas.microsoft.com/office/powerpoint/2010/main" val="38887577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064">
  <p:cSld name="064">
    <p:spTree>
      <p:nvGrpSpPr>
        <p:cNvPr id="1" name="Shape 53"/>
        <p:cNvGrpSpPr/>
        <p:nvPr/>
      </p:nvGrpSpPr>
      <p:grpSpPr>
        <a:xfrm>
          <a:off x="0" y="0"/>
          <a:ext cx="0" cy="0"/>
          <a:chOff x="0" y="0"/>
          <a:chExt cx="0" cy="0"/>
        </a:xfrm>
      </p:grpSpPr>
      <p:sp>
        <p:nvSpPr>
          <p:cNvPr id="54" name="Google Shape;54;p14"/>
          <p:cNvSpPr>
            <a:spLocks noGrp="1"/>
          </p:cNvSpPr>
          <p:nvPr>
            <p:ph type="pic" idx="2"/>
          </p:nvPr>
        </p:nvSpPr>
        <p:spPr>
          <a:xfrm>
            <a:off x="907712" y="2661669"/>
            <a:ext cx="2813100" cy="3735000"/>
          </a:xfrm>
          <a:prstGeom prst="rect">
            <a:avLst/>
          </a:prstGeom>
          <a:noFill/>
          <a:ln>
            <a:noFill/>
          </a:ln>
        </p:spPr>
      </p:sp>
      <p:sp>
        <p:nvSpPr>
          <p:cNvPr id="55" name="Google Shape;55;p14"/>
          <p:cNvSpPr txBox="1">
            <a:spLocks noGrp="1"/>
          </p:cNvSpPr>
          <p:nvPr>
            <p:ph type="sldNum" idx="12"/>
          </p:nvPr>
        </p:nvSpPr>
        <p:spPr>
          <a:xfrm>
            <a:off x="7728450" y="4667250"/>
            <a:ext cx="939300" cy="176100"/>
          </a:xfrm>
          <a:prstGeom prst="rect">
            <a:avLst/>
          </a:prstGeom>
          <a:noFill/>
          <a:ln>
            <a:noFill/>
          </a:ln>
        </p:spPr>
        <p:txBody>
          <a:bodyPr spcFirstLastPara="1" wrap="square" lIns="19050" tIns="19050" rIns="19050" bIns="19050" anchor="t" anchorCtr="0">
            <a:noAutofit/>
          </a:bodyPr>
          <a:lstStyle>
            <a:lvl1pPr marL="152396" marR="0" lvl="0"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396" marR="0" lvl="1"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396" marR="0" lvl="2"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396" marR="0" lvl="3"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396" marR="0" lvl="4"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396" marR="0" lvl="5"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396" marR="0" lvl="6"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396" marR="0" lvl="7"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396" marR="0" lvl="8"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indent="-107948">
              <a:buFont typeface="Proxima Nova"/>
              <a:buChar char="-"/>
            </a:pPr>
            <a:fld id="{00000000-1234-1234-1234-123412341234}" type="slidenum">
              <a:rPr lang="en" smtClean="0"/>
              <a:pPr indent="-107948">
                <a:buFont typeface="Proxima Nova"/>
                <a:buChar char="-"/>
              </a:pPr>
              <a:t>‹#›</a:t>
            </a:fld>
            <a:endParaRPr lang="en"/>
          </a:p>
        </p:txBody>
      </p:sp>
    </p:spTree>
    <p:extLst>
      <p:ext uri="{BB962C8B-B14F-4D97-AF65-F5344CB8AC3E}">
        <p14:creationId xmlns:p14="http://schemas.microsoft.com/office/powerpoint/2010/main" val="3579905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0"/>
        <p:cNvGrpSpPr/>
        <p:nvPr/>
      </p:nvGrpSpPr>
      <p:grpSpPr>
        <a:xfrm>
          <a:off x="0" y="0"/>
          <a:ext cx="0" cy="0"/>
          <a:chOff x="0" y="0"/>
          <a:chExt cx="0" cy="0"/>
        </a:xfrm>
      </p:grpSpPr>
      <p:sp>
        <p:nvSpPr>
          <p:cNvPr id="71" name="Google Shape;71;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 name="Google Shape;72;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1" name="Google Shape;91;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3"/>
        <p:cNvGrpSpPr/>
        <p:nvPr/>
      </p:nvGrpSpPr>
      <p:grpSpPr>
        <a:xfrm>
          <a:off x="0" y="0"/>
          <a:ext cx="0" cy="0"/>
          <a:chOff x="0" y="0"/>
          <a:chExt cx="0" cy="0"/>
        </a:xfrm>
      </p:grpSpPr>
      <p:sp>
        <p:nvSpPr>
          <p:cNvPr id="94" name="Google Shape;94;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sp>
        <p:nvSpPr>
          <p:cNvPr id="97" name="Google Shape;97;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9" name="Google Shape;99;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0" name="Google Shape;100;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
        <p:cNvGrpSpPr/>
        <p:nvPr/>
      </p:nvGrpSpPr>
      <p:grpSpPr>
        <a:xfrm>
          <a:off x="0" y="0"/>
          <a:ext cx="0" cy="0"/>
          <a:chOff x="0" y="0"/>
          <a:chExt cx="0" cy="0"/>
        </a:xfrm>
      </p:grpSpPr>
      <p:sp>
        <p:nvSpPr>
          <p:cNvPr id="103" name="Google Shape;103;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04" name="Google Shape;10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sp>
        <p:nvSpPr>
          <p:cNvPr id="106" name="Google Shape;106;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7" name="Google Shape;107;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8" name="Google Shape;10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19">
  <p:cSld name="019">
    <p:spTree>
      <p:nvGrpSpPr>
        <p:cNvPr id="1" name="Shape 111"/>
        <p:cNvGrpSpPr/>
        <p:nvPr/>
      </p:nvGrpSpPr>
      <p:grpSpPr>
        <a:xfrm>
          <a:off x="0" y="0"/>
          <a:ext cx="0" cy="0"/>
          <a:chOff x="0" y="0"/>
          <a:chExt cx="0" cy="0"/>
        </a:xfrm>
      </p:grpSpPr>
      <p:sp>
        <p:nvSpPr>
          <p:cNvPr id="112" name="Google Shape;112;p29"/>
          <p:cNvSpPr>
            <a:spLocks noGrp="1"/>
          </p:cNvSpPr>
          <p:nvPr>
            <p:ph type="pic" idx="2"/>
          </p:nvPr>
        </p:nvSpPr>
        <p:spPr>
          <a:xfrm>
            <a:off x="5904160" y="714375"/>
            <a:ext cx="2525400" cy="3714900"/>
          </a:xfrm>
          <a:prstGeom prst="rect">
            <a:avLst/>
          </a:prstGeom>
          <a:noFill/>
          <a:ln>
            <a:noFill/>
          </a:ln>
        </p:spPr>
      </p:sp>
      <p:sp>
        <p:nvSpPr>
          <p:cNvPr id="113" name="Google Shape;113;p29"/>
          <p:cNvSpPr txBox="1">
            <a:spLocks noGrp="1"/>
          </p:cNvSpPr>
          <p:nvPr>
            <p:ph type="sldNum" idx="12"/>
          </p:nvPr>
        </p:nvSpPr>
        <p:spPr>
          <a:xfrm>
            <a:off x="8286713" y="4667250"/>
            <a:ext cx="381000" cy="176100"/>
          </a:xfrm>
          <a:prstGeom prst="rect">
            <a:avLst/>
          </a:prstGeom>
          <a:noFill/>
          <a:ln>
            <a:noFill/>
          </a:ln>
        </p:spPr>
        <p:txBody>
          <a:bodyPr spcFirstLastPara="1" wrap="square" lIns="19050" tIns="19050" rIns="19050" bIns="19050" anchor="t" anchorCtr="0">
            <a:noAutofit/>
          </a:bodyPr>
          <a:lstStyle>
            <a:lvl1pPr marL="152400" marR="0" lvl="0"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400" marR="0" lvl="1"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400" marR="0" lvl="2"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400" marR="0" lvl="3"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400" marR="0" lvl="4"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400" marR="0" lvl="5"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400" marR="0" lvl="6"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400" marR="0" lvl="7"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400" marR="0" lvl="8"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marL="152400" lvl="0" indent="-107950" algn="r" rtl="0">
              <a:spcBef>
                <a:spcPts val="0"/>
              </a:spcBef>
              <a:spcAft>
                <a:spcPts val="0"/>
              </a:spcAft>
              <a:buClr>
                <a:srgbClr val="24282B"/>
              </a:buClr>
              <a:buSzPts val="900"/>
              <a:buFont typeface="Proxima Nova"/>
              <a:buChar char="-"/>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64">
  <p:cSld name="064">
    <p:spTree>
      <p:nvGrpSpPr>
        <p:cNvPr id="1" name="Shape 114"/>
        <p:cNvGrpSpPr/>
        <p:nvPr/>
      </p:nvGrpSpPr>
      <p:grpSpPr>
        <a:xfrm>
          <a:off x="0" y="0"/>
          <a:ext cx="0" cy="0"/>
          <a:chOff x="0" y="0"/>
          <a:chExt cx="0" cy="0"/>
        </a:xfrm>
      </p:grpSpPr>
      <p:sp>
        <p:nvSpPr>
          <p:cNvPr id="115" name="Google Shape;115;p30"/>
          <p:cNvSpPr>
            <a:spLocks noGrp="1"/>
          </p:cNvSpPr>
          <p:nvPr>
            <p:ph type="pic" idx="2"/>
          </p:nvPr>
        </p:nvSpPr>
        <p:spPr>
          <a:xfrm>
            <a:off x="907712" y="2661669"/>
            <a:ext cx="2813100" cy="3735000"/>
          </a:xfrm>
          <a:prstGeom prst="rect">
            <a:avLst/>
          </a:prstGeom>
          <a:noFill/>
          <a:ln>
            <a:noFill/>
          </a:ln>
        </p:spPr>
      </p:sp>
      <p:sp>
        <p:nvSpPr>
          <p:cNvPr id="116" name="Google Shape;116;p30"/>
          <p:cNvSpPr txBox="1">
            <a:spLocks noGrp="1"/>
          </p:cNvSpPr>
          <p:nvPr>
            <p:ph type="sldNum" idx="12"/>
          </p:nvPr>
        </p:nvSpPr>
        <p:spPr>
          <a:xfrm>
            <a:off x="7728450" y="4667250"/>
            <a:ext cx="939300" cy="176100"/>
          </a:xfrm>
          <a:prstGeom prst="rect">
            <a:avLst/>
          </a:prstGeom>
          <a:noFill/>
          <a:ln>
            <a:noFill/>
          </a:ln>
        </p:spPr>
        <p:txBody>
          <a:bodyPr spcFirstLastPara="1" wrap="square" lIns="19050" tIns="19050" rIns="19050" bIns="19050" anchor="t" anchorCtr="0">
            <a:noAutofit/>
          </a:bodyPr>
          <a:lstStyle>
            <a:lvl1pPr marL="152400" marR="0" lvl="0"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400" marR="0" lvl="1"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400" marR="0" lvl="2"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400" marR="0" lvl="3"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400" marR="0" lvl="4"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400" marR="0" lvl="5"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400" marR="0" lvl="6"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400" marR="0" lvl="7"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400" marR="0" lvl="8"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marL="152400" lvl="0" indent="-107950" algn="r" rtl="0">
              <a:spcBef>
                <a:spcPts val="0"/>
              </a:spcBef>
              <a:spcAft>
                <a:spcPts val="0"/>
              </a:spcAft>
              <a:buClr>
                <a:srgbClr val="24282B"/>
              </a:buClr>
              <a:buSzPts val="900"/>
              <a:buFont typeface="Proxima Nova"/>
              <a:buChar char="-"/>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117"/>
        <p:cNvGrpSpPr/>
        <p:nvPr/>
      </p:nvGrpSpPr>
      <p:grpSpPr>
        <a:xfrm>
          <a:off x="0" y="0"/>
          <a:ext cx="0" cy="0"/>
          <a:chOff x="0" y="0"/>
          <a:chExt cx="0" cy="0"/>
        </a:xfrm>
      </p:grpSpPr>
      <p:sp>
        <p:nvSpPr>
          <p:cNvPr id="118" name="Google Shape;118;p31"/>
          <p:cNvSpPr txBox="1">
            <a:spLocks noGrp="1"/>
          </p:cNvSpPr>
          <p:nvPr>
            <p:ph type="sldNum" idx="12"/>
          </p:nvPr>
        </p:nvSpPr>
        <p:spPr>
          <a:xfrm>
            <a:off x="4475930" y="4878958"/>
            <a:ext cx="185400" cy="192600"/>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595959"/>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19"/>
        <p:cNvGrpSpPr/>
        <p:nvPr/>
      </p:nvGrpSpPr>
      <p:grpSpPr>
        <a:xfrm>
          <a:off x="0" y="0"/>
          <a:ext cx="0" cy="0"/>
          <a:chOff x="0" y="0"/>
          <a:chExt cx="0" cy="0"/>
        </a:xfrm>
      </p:grpSpPr>
      <p:sp>
        <p:nvSpPr>
          <p:cNvPr id="120" name="Google Shape;120;p32"/>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ctr" rtl="0">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21" name="Google Shape;121;p32"/>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normAutofit/>
          </a:bodyPr>
          <a:lstStyle>
            <a:lvl1pPr marL="457200" lvl="0"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1pPr>
            <a:lvl2pPr marL="914400" lvl="1"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2pPr>
            <a:lvl3pPr marL="1371600" lvl="2"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3pPr>
            <a:lvl4pPr marL="1828800" lvl="3"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4pPr>
            <a:lvl5pPr marL="2286000" lvl="4"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22" name="Google Shape;122;p32"/>
          <p:cNvSpPr txBox="1">
            <a:spLocks noGrp="1"/>
          </p:cNvSpPr>
          <p:nvPr>
            <p:ph type="sldNum" idx="12"/>
          </p:nvPr>
        </p:nvSpPr>
        <p:spPr>
          <a:xfrm>
            <a:off x="4484637" y="4905375"/>
            <a:ext cx="170100" cy="177000"/>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595959"/>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repared for TK by SYPartners · CONFIDENTIAL · # 3">
  <p:cSld name="TITLE_1_5">
    <p:bg>
      <p:bgPr>
        <a:solidFill>
          <a:srgbClr val="FFFFFF"/>
        </a:solidFill>
        <a:effectLst/>
      </p:bgPr>
    </p:bg>
    <p:spTree>
      <p:nvGrpSpPr>
        <p:cNvPr id="1" name="Shape 123"/>
        <p:cNvGrpSpPr/>
        <p:nvPr/>
      </p:nvGrpSpPr>
      <p:grpSpPr>
        <a:xfrm>
          <a:off x="0" y="0"/>
          <a:ext cx="0" cy="0"/>
          <a:chOff x="0" y="0"/>
          <a:chExt cx="0" cy="0"/>
        </a:xfrm>
      </p:grpSpPr>
      <p:sp>
        <p:nvSpPr>
          <p:cNvPr id="124" name="Google Shape;124;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rgbClr val="FA7B17"/>
          </p15:clr>
        </p15:guide>
        <p15:guide id="2" orient="horz" pos="171">
          <p15:clr>
            <a:srgbClr val="FA7B17"/>
          </p15:clr>
        </p15:guide>
        <p15:guide id="3" pos="5472">
          <p15:clr>
            <a:srgbClr val="FA7B17"/>
          </p15:clr>
        </p15:guide>
        <p15:guide id="4" orient="horz" pos="3069">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25"/>
        <p:cNvGrpSpPr/>
        <p:nvPr/>
      </p:nvGrpSpPr>
      <p:grpSpPr>
        <a:xfrm>
          <a:off x="0" y="0"/>
          <a:ext cx="0" cy="0"/>
          <a:chOff x="0" y="0"/>
          <a:chExt cx="0" cy="0"/>
        </a:xfrm>
      </p:grpSpPr>
      <p:sp>
        <p:nvSpPr>
          <p:cNvPr id="126" name="Google Shape;12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8" name="Google Shape;128;p34"/>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129"/>
        <p:cNvGrpSpPr/>
        <p:nvPr/>
      </p:nvGrpSpPr>
      <p:grpSpPr>
        <a:xfrm>
          <a:off x="0" y="0"/>
          <a:ext cx="0" cy="0"/>
          <a:chOff x="0" y="0"/>
          <a:chExt cx="0" cy="0"/>
        </a:xfrm>
      </p:grpSpPr>
      <p:sp>
        <p:nvSpPr>
          <p:cNvPr id="130" name="Google Shape;130;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2" name="Google Shape;132;p35"/>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repared for TK by SYPartners · CONFIDENTIAL · # 4">
  <p:cSld name="TITLE_1_6">
    <p:bg>
      <p:bgPr>
        <a:solidFill>
          <a:srgbClr val="FFFFFF"/>
        </a:solid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rgbClr val="FA7B17"/>
          </p15:clr>
        </p15:guide>
        <p15:guide id="2" orient="horz" pos="171">
          <p15:clr>
            <a:srgbClr val="FA7B17"/>
          </p15:clr>
        </p15:guide>
        <p15:guide id="3" pos="5472">
          <p15:clr>
            <a:srgbClr val="FA7B17"/>
          </p15:clr>
        </p15:guide>
        <p15:guide id="4" orient="horz" pos="3069">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repared for TK by SYPartners · CONFIDENTIAL · #">
  <p:cSld name="TITLE_1_2">
    <p:bg>
      <p:bgPr>
        <a:solidFill>
          <a:srgbClr val="FFFFFF"/>
        </a:solidFill>
        <a:effectLst/>
      </p:bgPr>
    </p:bg>
    <p:spTree>
      <p:nvGrpSpPr>
        <p:cNvPr id="1" name="Shape 135"/>
        <p:cNvGrpSpPr/>
        <p:nvPr/>
      </p:nvGrpSpPr>
      <p:grpSpPr>
        <a:xfrm>
          <a:off x="0" y="0"/>
          <a:ext cx="0" cy="0"/>
          <a:chOff x="0" y="0"/>
          <a:chExt cx="0" cy="0"/>
        </a:xfrm>
      </p:grpSpPr>
      <p:sp>
        <p:nvSpPr>
          <p:cNvPr id="136" name="Google Shape;136;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rgbClr val="FA7B17"/>
          </p15:clr>
        </p15:guide>
        <p15:guide id="2" orient="horz" pos="171">
          <p15:clr>
            <a:srgbClr val="FA7B17"/>
          </p15:clr>
        </p15:guide>
        <p15:guide id="3" pos="5472">
          <p15:clr>
            <a:srgbClr val="FA7B17"/>
          </p15:clr>
        </p15:guide>
        <p15:guide id="4" orient="horz" pos="3069">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_1">
  <p:cSld name="BLANK_1">
    <p:bg>
      <p:bgPr>
        <a:solidFill>
          <a:srgbClr val="39B54B"/>
        </a:solidFill>
        <a:effectLst/>
      </p:bgPr>
    </p:bg>
    <p:spTree>
      <p:nvGrpSpPr>
        <p:cNvPr id="1" name="Shape 137"/>
        <p:cNvGrpSpPr/>
        <p:nvPr/>
      </p:nvGrpSpPr>
      <p:grpSpPr>
        <a:xfrm>
          <a:off x="0" y="0"/>
          <a:ext cx="0" cy="0"/>
          <a:chOff x="0" y="0"/>
          <a:chExt cx="0" cy="0"/>
        </a:xfrm>
      </p:grpSpPr>
      <p:sp>
        <p:nvSpPr>
          <p:cNvPr id="138" name="Google Shape;138;p38"/>
          <p:cNvSpPr txBox="1">
            <a:spLocks noGrp="1"/>
          </p:cNvSpPr>
          <p:nvPr>
            <p:ph type="sldNum" idx="12"/>
          </p:nvPr>
        </p:nvSpPr>
        <p:spPr>
          <a:xfrm>
            <a:off x="4461062" y="4629150"/>
            <a:ext cx="1553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39"/>
        <p:cNvGrpSpPr/>
        <p:nvPr/>
      </p:nvGrpSpPr>
      <p:grpSpPr>
        <a:xfrm>
          <a:off x="0" y="0"/>
          <a:ext cx="0" cy="0"/>
          <a:chOff x="0" y="0"/>
          <a:chExt cx="0" cy="0"/>
        </a:xfrm>
      </p:grpSpPr>
      <p:sp>
        <p:nvSpPr>
          <p:cNvPr id="140" name="Google Shape;14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2" name="Google Shape;142;p39"/>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2">
  <p:cSld name="TITLE_AND_BODY_4">
    <p:spTree>
      <p:nvGrpSpPr>
        <p:cNvPr id="1" name="Shape 143"/>
        <p:cNvGrpSpPr/>
        <p:nvPr/>
      </p:nvGrpSpPr>
      <p:grpSpPr>
        <a:xfrm>
          <a:off x="0" y="0"/>
          <a:ext cx="0" cy="0"/>
          <a:chOff x="0" y="0"/>
          <a:chExt cx="0" cy="0"/>
        </a:xfrm>
      </p:grpSpPr>
      <p:sp>
        <p:nvSpPr>
          <p:cNvPr id="144" name="Google Shape;144;p40"/>
          <p:cNvSpPr txBox="1">
            <a:spLocks noGrp="1"/>
          </p:cNvSpPr>
          <p:nvPr>
            <p:ph type="sldNum" idx="12"/>
          </p:nvPr>
        </p:nvSpPr>
        <p:spPr>
          <a:xfrm>
            <a:off x="4475930" y="4878958"/>
            <a:ext cx="185400" cy="192600"/>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595959"/>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repared for TK by SYPartners · CONFIDENTIAL · # 1">
  <p:cSld name="TITLE_1_3">
    <p:bg>
      <p:bgPr>
        <a:solidFill>
          <a:srgbClr val="FFFFFF"/>
        </a:solidFill>
        <a:effectLst/>
      </p:bgPr>
    </p:bg>
    <p:spTree>
      <p:nvGrpSpPr>
        <p:cNvPr id="1" name="Shape 145"/>
        <p:cNvGrpSpPr/>
        <p:nvPr/>
      </p:nvGrpSpPr>
      <p:grpSpPr>
        <a:xfrm>
          <a:off x="0" y="0"/>
          <a:ext cx="0" cy="0"/>
          <a:chOff x="0" y="0"/>
          <a:chExt cx="0" cy="0"/>
        </a:xfrm>
      </p:grpSpPr>
      <p:sp>
        <p:nvSpPr>
          <p:cNvPr id="146" name="Google Shape;146;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rgbClr val="FA7B17"/>
          </p15:clr>
        </p15:guide>
        <p15:guide id="2" orient="horz" pos="171">
          <p15:clr>
            <a:srgbClr val="FA7B17"/>
          </p15:clr>
        </p15:guide>
        <p15:guide id="3" pos="5472">
          <p15:clr>
            <a:srgbClr val="FA7B17"/>
          </p15:clr>
        </p15:guide>
        <p15:guide id="4" orient="horz" pos="3069">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repared for TK by SYPartners · CONFIDENTIAL · # 2">
  <p:cSld name="TITLE_1_4">
    <p:bg>
      <p:bgPr>
        <a:solidFill>
          <a:srgbClr val="FFFFFF"/>
        </a:solidFill>
        <a:effectLst/>
      </p:bgPr>
    </p:bg>
    <p:spTree>
      <p:nvGrpSpPr>
        <p:cNvPr id="1" name="Shape 147"/>
        <p:cNvGrpSpPr/>
        <p:nvPr/>
      </p:nvGrpSpPr>
      <p:grpSpPr>
        <a:xfrm>
          <a:off x="0" y="0"/>
          <a:ext cx="0" cy="0"/>
          <a:chOff x="0" y="0"/>
          <a:chExt cx="0" cy="0"/>
        </a:xfrm>
      </p:grpSpPr>
      <p:sp>
        <p:nvSpPr>
          <p:cNvPr id="148" name="Google Shape;148;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rgbClr val="FA7B17"/>
          </p15:clr>
        </p15:guide>
        <p15:guide id="2" orient="horz" pos="171">
          <p15:clr>
            <a:srgbClr val="FA7B17"/>
          </p15:clr>
        </p15:guide>
        <p15:guide id="3" pos="5472">
          <p15:clr>
            <a:srgbClr val="FA7B17"/>
          </p15:clr>
        </p15:guide>
        <p15:guide id="4" orient="horz" pos="3069">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AND_BODY_1_2">
  <p:cSld name="TITLE_AND_BODY_1_2">
    <p:spTree>
      <p:nvGrpSpPr>
        <p:cNvPr id="1" name="Shape 149"/>
        <p:cNvGrpSpPr/>
        <p:nvPr/>
      </p:nvGrpSpPr>
      <p:grpSpPr>
        <a:xfrm>
          <a:off x="0" y="0"/>
          <a:ext cx="0" cy="0"/>
          <a:chOff x="0" y="0"/>
          <a:chExt cx="0" cy="0"/>
        </a:xfrm>
      </p:grpSpPr>
      <p:sp>
        <p:nvSpPr>
          <p:cNvPr id="150" name="Google Shape;150;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2" name="Google Shape;152;p43"/>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repared for TK by SYPartners · CONFIDENTIAL · # 5">
  <p:cSld name="TITLE_1_7">
    <p:bg>
      <p:bgPr>
        <a:solidFill>
          <a:srgbClr val="FFFFFF"/>
        </a:solidFill>
        <a:effectLst/>
      </p:bgPr>
    </p:bg>
    <p:spTree>
      <p:nvGrpSpPr>
        <p:cNvPr id="1" name="Shape 153"/>
        <p:cNvGrpSpPr/>
        <p:nvPr/>
      </p:nvGrpSpPr>
      <p:grpSpPr>
        <a:xfrm>
          <a:off x="0" y="0"/>
          <a:ext cx="0" cy="0"/>
          <a:chOff x="0" y="0"/>
          <a:chExt cx="0" cy="0"/>
        </a:xfrm>
      </p:grpSpPr>
      <p:sp>
        <p:nvSpPr>
          <p:cNvPr id="154" name="Google Shape;154;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288">
          <p15:clr>
            <a:srgbClr val="FA7B17"/>
          </p15:clr>
        </p15:guide>
        <p15:guide id="2" orient="horz" pos="171">
          <p15:clr>
            <a:srgbClr val="FA7B17"/>
          </p15:clr>
        </p15:guide>
        <p15:guide id="3" pos="5472">
          <p15:clr>
            <a:srgbClr val="FA7B17"/>
          </p15:clr>
        </p15:guide>
        <p15:guide id="4" orient="horz" pos="3069">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55"/>
        <p:cNvGrpSpPr/>
        <p:nvPr/>
      </p:nvGrpSpPr>
      <p:grpSpPr>
        <a:xfrm>
          <a:off x="0" y="0"/>
          <a:ext cx="0" cy="0"/>
          <a:chOff x="0" y="0"/>
          <a:chExt cx="0" cy="0"/>
        </a:xfrm>
      </p:grpSpPr>
      <p:sp>
        <p:nvSpPr>
          <p:cNvPr id="156" name="Google Shape;156;p45"/>
          <p:cNvSpPr txBox="1">
            <a:spLocks noGrp="1"/>
          </p:cNvSpPr>
          <p:nvPr>
            <p:ph type="title"/>
          </p:nvPr>
        </p:nvSpPr>
        <p:spPr>
          <a:xfrm>
            <a:off x="1812726" y="1701105"/>
            <a:ext cx="5518500" cy="1741200"/>
          </a:xfrm>
          <a:prstGeom prst="rect">
            <a:avLst/>
          </a:prstGeom>
          <a:noFill/>
          <a:ln>
            <a:noFill/>
          </a:ln>
        </p:spPr>
        <p:txBody>
          <a:bodyPr spcFirstLastPara="1" wrap="square" lIns="26775" tIns="26775" rIns="26775" bIns="26775" anchor="ctr" anchorCtr="0">
            <a:normAutofit/>
          </a:bodyPr>
          <a:lstStyle>
            <a:lvl1pPr lvl="0" algn="ctr" rtl="0">
              <a:lnSpc>
                <a:spcPct val="100000"/>
              </a:lnSpc>
              <a:spcBef>
                <a:spcPts val="0"/>
              </a:spcBef>
              <a:spcAft>
                <a:spcPts val="0"/>
              </a:spcAft>
              <a:buClr>
                <a:srgbClr val="000000"/>
              </a:buClr>
              <a:buSzPts val="4200"/>
              <a:buFont typeface="Helvetica Neue Light"/>
              <a:buNone/>
              <a:defRPr sz="4200">
                <a:latin typeface="Helvetica Neue Light"/>
                <a:ea typeface="Helvetica Neue Light"/>
                <a:cs typeface="Helvetica Neue Light"/>
                <a:sym typeface="Helvetica Neue Light"/>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57" name="Google Shape;157;p45"/>
          <p:cNvSpPr txBox="1">
            <a:spLocks noGrp="1"/>
          </p:cNvSpPr>
          <p:nvPr>
            <p:ph type="sldNum" idx="12"/>
          </p:nvPr>
        </p:nvSpPr>
        <p:spPr>
          <a:xfrm>
            <a:off x="4475930" y="4878958"/>
            <a:ext cx="185400" cy="192600"/>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595959"/>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58"/>
        <p:cNvGrpSpPr/>
        <p:nvPr/>
      </p:nvGrpSpPr>
      <p:grpSpPr>
        <a:xfrm>
          <a:off x="0" y="0"/>
          <a:ext cx="0" cy="0"/>
          <a:chOff x="0" y="0"/>
          <a:chExt cx="0" cy="0"/>
        </a:xfrm>
      </p:grpSpPr>
      <p:sp>
        <p:nvSpPr>
          <p:cNvPr id="159" name="Google Shape;159;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00000"/>
              </a:buClr>
              <a:buSzPts val="700"/>
              <a:buNone/>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60" name="Google Shape;160;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61" name="Google Shape;161;p46"/>
          <p:cNvSpPr txBox="1">
            <a:spLocks noGrp="1"/>
          </p:cNvSpPr>
          <p:nvPr>
            <p:ph type="sldNum" idx="12"/>
          </p:nvPr>
        </p:nvSpPr>
        <p:spPr>
          <a:xfrm>
            <a:off x="8695814" y="4696799"/>
            <a:ext cx="325500" cy="338700"/>
          </a:xfrm>
          <a:prstGeom prst="rect">
            <a:avLst/>
          </a:prstGeom>
          <a:noFill/>
          <a:ln>
            <a:noFill/>
          </a:ln>
        </p:spPr>
        <p:txBody>
          <a:bodyPr spcFirstLastPara="1" wrap="square" lIns="91425" tIns="91425" rIns="91425" bIns="91425" anchor="ctr" anchorCtr="0">
            <a:sp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162"/>
        <p:cNvGrpSpPr/>
        <p:nvPr/>
      </p:nvGrpSpPr>
      <p:grpSpPr>
        <a:xfrm>
          <a:off x="0" y="0"/>
          <a:ext cx="0" cy="0"/>
          <a:chOff x="0" y="0"/>
          <a:chExt cx="0" cy="0"/>
        </a:xfrm>
      </p:grpSpPr>
      <p:sp>
        <p:nvSpPr>
          <p:cNvPr id="163" name="Google Shape;163;p47"/>
          <p:cNvSpPr txBox="1">
            <a:spLocks noGrp="1"/>
          </p:cNvSpPr>
          <p:nvPr>
            <p:ph type="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rgbClr val="000000"/>
              </a:buClr>
              <a:buSzPts val="5200"/>
              <a:buFont typeface="Arial"/>
              <a:buNone/>
              <a:defRPr sz="5200"/>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64" name="Google Shape;164;p47"/>
          <p:cNvSpPr txBox="1">
            <a:spLocks noGrp="1"/>
          </p:cNvSpPr>
          <p:nvPr>
            <p:ph type="body"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marL="457200" lvl="0" indent="-228600" algn="ctr" rtl="0">
              <a:lnSpc>
                <a:spcPct val="100000"/>
              </a:lnSpc>
              <a:spcBef>
                <a:spcPts val="0"/>
              </a:spcBef>
              <a:spcAft>
                <a:spcPts val="0"/>
              </a:spcAft>
              <a:buClr>
                <a:srgbClr val="595959"/>
              </a:buClr>
              <a:buSzPts val="2800"/>
              <a:buFont typeface="Arial"/>
              <a:buNone/>
              <a:defRPr sz="2800"/>
            </a:lvl1pPr>
            <a:lvl2pPr marL="914400" lvl="1" indent="-228600" algn="ctr" rtl="0">
              <a:lnSpc>
                <a:spcPct val="100000"/>
              </a:lnSpc>
              <a:spcBef>
                <a:spcPts val="0"/>
              </a:spcBef>
              <a:spcAft>
                <a:spcPts val="0"/>
              </a:spcAft>
              <a:buClr>
                <a:srgbClr val="595959"/>
              </a:buClr>
              <a:buSzPts val="2800"/>
              <a:buFont typeface="Arial"/>
              <a:buNone/>
              <a:defRPr sz="2800"/>
            </a:lvl2pPr>
            <a:lvl3pPr marL="1371600" lvl="2" indent="-228600" algn="ctr" rtl="0">
              <a:lnSpc>
                <a:spcPct val="100000"/>
              </a:lnSpc>
              <a:spcBef>
                <a:spcPts val="0"/>
              </a:spcBef>
              <a:spcAft>
                <a:spcPts val="0"/>
              </a:spcAft>
              <a:buClr>
                <a:srgbClr val="595959"/>
              </a:buClr>
              <a:buSzPts val="2800"/>
              <a:buFont typeface="Arial"/>
              <a:buNone/>
              <a:defRPr sz="2800"/>
            </a:lvl3pPr>
            <a:lvl4pPr marL="1828800" lvl="3" indent="-228600" algn="ctr" rtl="0">
              <a:lnSpc>
                <a:spcPct val="100000"/>
              </a:lnSpc>
              <a:spcBef>
                <a:spcPts val="0"/>
              </a:spcBef>
              <a:spcAft>
                <a:spcPts val="0"/>
              </a:spcAft>
              <a:buClr>
                <a:srgbClr val="595959"/>
              </a:buClr>
              <a:buSzPts val="2800"/>
              <a:buFont typeface="Arial"/>
              <a:buNone/>
              <a:defRPr sz="2800"/>
            </a:lvl4pPr>
            <a:lvl5pPr marL="2286000" lvl="4" indent="-228600" algn="ctr" rtl="0">
              <a:lnSpc>
                <a:spcPct val="100000"/>
              </a:lnSpc>
              <a:spcBef>
                <a:spcPts val="0"/>
              </a:spcBef>
              <a:spcAft>
                <a:spcPts val="0"/>
              </a:spcAft>
              <a:buClr>
                <a:srgbClr val="595959"/>
              </a:buClr>
              <a:buSzPts val="2800"/>
              <a:buFont typeface="Arial"/>
              <a:buNone/>
              <a:defRPr sz="2800"/>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65" name="Google Shape;165;p47"/>
          <p:cNvSpPr txBox="1">
            <a:spLocks noGrp="1"/>
          </p:cNvSpPr>
          <p:nvPr>
            <p:ph type="sldNum" idx="12"/>
          </p:nvPr>
        </p:nvSpPr>
        <p:spPr>
          <a:xfrm>
            <a:off x="8695814" y="4696799"/>
            <a:ext cx="325500" cy="338700"/>
          </a:xfrm>
          <a:prstGeom prst="rect">
            <a:avLst/>
          </a:prstGeom>
          <a:noFill/>
          <a:ln>
            <a:noFill/>
          </a:ln>
        </p:spPr>
        <p:txBody>
          <a:bodyPr spcFirstLastPara="1" wrap="square" lIns="91425" tIns="91425" rIns="91425" bIns="91425" anchor="ctr" anchorCtr="0">
            <a:spAutoFit/>
          </a:bodyPr>
          <a:lstStyle>
            <a:lvl1pPr marL="0" marR="0" lvl="0"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000"/>
              <a:buFont typeface="Arial"/>
              <a:buNone/>
              <a:defRPr sz="10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Subtitle 1">
  <p:cSld name="Title &amp; Subtitle 2">
    <p:spTree>
      <p:nvGrpSpPr>
        <p:cNvPr id="1" name="Shape 166"/>
        <p:cNvGrpSpPr/>
        <p:nvPr/>
      </p:nvGrpSpPr>
      <p:grpSpPr>
        <a:xfrm>
          <a:off x="0" y="0"/>
          <a:ext cx="0" cy="0"/>
          <a:chOff x="0" y="0"/>
          <a:chExt cx="0" cy="0"/>
        </a:xfrm>
      </p:grpSpPr>
      <p:sp>
        <p:nvSpPr>
          <p:cNvPr id="167" name="Google Shape;167;p48"/>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ctr" rtl="0">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68" name="Google Shape;168;p48"/>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normAutofit/>
          </a:bodyPr>
          <a:lstStyle>
            <a:lvl1pPr marL="457200" lvl="0"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1pPr>
            <a:lvl2pPr marL="914400" lvl="1"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2pPr>
            <a:lvl3pPr marL="1371600" lvl="2"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3pPr>
            <a:lvl4pPr marL="1828800" lvl="3"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4pPr>
            <a:lvl5pPr marL="2286000" lvl="4" indent="-228600"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69" name="Google Shape;169;p48"/>
          <p:cNvSpPr txBox="1">
            <a:spLocks noGrp="1"/>
          </p:cNvSpPr>
          <p:nvPr>
            <p:ph type="sldNum" idx="12"/>
          </p:nvPr>
        </p:nvSpPr>
        <p:spPr>
          <a:xfrm>
            <a:off x="4484637" y="4905375"/>
            <a:ext cx="170100" cy="177000"/>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595959"/>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Subtitle 2">
  <p:cSld name="Title &amp; Subtitle 3">
    <p:spTree>
      <p:nvGrpSpPr>
        <p:cNvPr id="1" name="Shape 170"/>
        <p:cNvGrpSpPr/>
        <p:nvPr/>
      </p:nvGrpSpPr>
      <p:grpSpPr>
        <a:xfrm>
          <a:off x="0" y="0"/>
          <a:ext cx="0" cy="0"/>
          <a:chOff x="0" y="0"/>
          <a:chExt cx="0" cy="0"/>
        </a:xfrm>
      </p:grpSpPr>
      <p:sp>
        <p:nvSpPr>
          <p:cNvPr id="171" name="Google Shape;171;p49"/>
          <p:cNvSpPr txBox="1">
            <a:spLocks noGrp="1"/>
          </p:cNvSpPr>
          <p:nvPr>
            <p:ph type="title"/>
          </p:nvPr>
        </p:nvSpPr>
        <p:spPr>
          <a:xfrm>
            <a:off x="1812726" y="863947"/>
            <a:ext cx="5518500" cy="1741200"/>
          </a:xfrm>
          <a:prstGeom prst="rect">
            <a:avLst/>
          </a:prstGeom>
          <a:noFill/>
          <a:ln>
            <a:noFill/>
          </a:ln>
        </p:spPr>
        <p:txBody>
          <a:bodyPr spcFirstLastPara="1" wrap="square" lIns="26775" tIns="26775" rIns="26775" bIns="26775" anchor="b" anchorCtr="0">
            <a:normAutofit/>
          </a:bodyPr>
          <a:lstStyle>
            <a:lvl1pPr lvl="0" algn="ctr" rtl="0">
              <a:lnSpc>
                <a:spcPct val="100000"/>
              </a:lnSpc>
              <a:spcBef>
                <a:spcPts val="0"/>
              </a:spcBef>
              <a:spcAft>
                <a:spcPts val="0"/>
              </a:spcAft>
              <a:buClr>
                <a:srgbClr val="000000"/>
              </a:buClr>
              <a:buSzPts val="4200"/>
              <a:buFont typeface="Helvetica Neue Light"/>
              <a:buNone/>
              <a:defRPr sz="4200">
                <a:latin typeface="Helvetica Neue Light"/>
                <a:ea typeface="Helvetica Neue Light"/>
                <a:cs typeface="Helvetica Neue Light"/>
                <a:sym typeface="Helvetica Neue Light"/>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72" name="Google Shape;172;p49"/>
          <p:cNvSpPr txBox="1">
            <a:spLocks noGrp="1"/>
          </p:cNvSpPr>
          <p:nvPr>
            <p:ph type="body" idx="1"/>
          </p:nvPr>
        </p:nvSpPr>
        <p:spPr>
          <a:xfrm>
            <a:off x="1812726" y="2652117"/>
            <a:ext cx="5518500" cy="596100"/>
          </a:xfrm>
          <a:prstGeom prst="rect">
            <a:avLst/>
          </a:prstGeom>
          <a:noFill/>
          <a:ln>
            <a:noFill/>
          </a:ln>
        </p:spPr>
        <p:txBody>
          <a:bodyPr spcFirstLastPara="1" wrap="square" lIns="26775" tIns="26775" rIns="26775" bIns="26775" anchor="t" anchorCtr="0">
            <a:normAutofit/>
          </a:bodyPr>
          <a:lstStyle>
            <a:lvl1pPr marL="457200" lvl="0" indent="-228600"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1pPr>
            <a:lvl2pPr marL="914400" lvl="1" indent="-228600"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2pPr>
            <a:lvl3pPr marL="1371600" lvl="2" indent="-228600"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3pPr>
            <a:lvl4pPr marL="1828800" lvl="3" indent="-228600"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4pPr>
            <a:lvl5pPr marL="2286000" lvl="4" indent="-228600" algn="ctr" rtl="0">
              <a:lnSpc>
                <a:spcPct val="100000"/>
              </a:lnSpc>
              <a:spcBef>
                <a:spcPts val="0"/>
              </a:spcBef>
              <a:spcAft>
                <a:spcPts val="0"/>
              </a:spcAft>
              <a:buClr>
                <a:srgbClr val="000000"/>
              </a:buClr>
              <a:buSzPts val="1700"/>
              <a:buFont typeface="Helvetica Neue Light"/>
              <a:buNone/>
              <a:defRPr sz="1700">
                <a:solidFill>
                  <a:srgbClr val="000000"/>
                </a:solidFill>
                <a:latin typeface="Helvetica Neue Light"/>
                <a:ea typeface="Helvetica Neue Light"/>
                <a:cs typeface="Helvetica Neue Light"/>
                <a:sym typeface="Helvetica Neue Light"/>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73" name="Google Shape;173;p49"/>
          <p:cNvSpPr txBox="1">
            <a:spLocks noGrp="1"/>
          </p:cNvSpPr>
          <p:nvPr>
            <p:ph type="sldNum" idx="12"/>
          </p:nvPr>
        </p:nvSpPr>
        <p:spPr>
          <a:xfrm>
            <a:off x="8721193" y="4776869"/>
            <a:ext cx="181800" cy="192600"/>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1pPr>
            <a:lvl2pPr marL="0" marR="0" lvl="1"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2pPr>
            <a:lvl3pPr marL="0" marR="0" lvl="2"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3pPr>
            <a:lvl4pPr marL="0" marR="0" lvl="3"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4pPr>
            <a:lvl5pPr marL="0" marR="0" lvl="4"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5pPr>
            <a:lvl6pPr marL="0" marR="0" lvl="5"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6pPr>
            <a:lvl7pPr marL="0" marR="0" lvl="6"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7pPr>
            <a:lvl8pPr marL="0" marR="0" lvl="7"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8pPr>
            <a:lvl9pPr marL="0" marR="0" lvl="8" indent="0" algn="ctr" rtl="0">
              <a:lnSpc>
                <a:spcPct val="100000"/>
              </a:lnSpc>
              <a:spcBef>
                <a:spcPts val="0"/>
              </a:spcBef>
              <a:spcAft>
                <a:spcPts val="0"/>
              </a:spcAft>
              <a:buClr>
                <a:srgbClr val="A6AAA9"/>
              </a:buClr>
              <a:buSzPts val="900"/>
              <a:buFont typeface="Arial"/>
              <a:buNone/>
              <a:defRPr sz="900" b="0" i="0" u="none" strike="noStrike" cap="none">
                <a:solidFill>
                  <a:srgbClr val="A6AAA9"/>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1000">
              <a:solidFill>
                <a:srgbClr val="595959"/>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_1_1">
  <p:cSld name="TITLE_1_1">
    <p:bg>
      <p:bgPr>
        <a:solidFill>
          <a:srgbClr val="DCDEE0"/>
        </a:solidFill>
        <a:effectLst/>
      </p:bgPr>
    </p:bg>
    <p:spTree>
      <p:nvGrpSpPr>
        <p:cNvPr id="1" name="Shape 174"/>
        <p:cNvGrpSpPr/>
        <p:nvPr/>
      </p:nvGrpSpPr>
      <p:grpSpPr>
        <a:xfrm>
          <a:off x="0" y="0"/>
          <a:ext cx="0" cy="0"/>
          <a:chOff x="0" y="0"/>
          <a:chExt cx="0" cy="0"/>
        </a:xfrm>
      </p:grpSpPr>
      <p:sp>
        <p:nvSpPr>
          <p:cNvPr id="175" name="Google Shape;175;p50"/>
          <p:cNvSpPr txBox="1">
            <a:spLocks noGrp="1"/>
          </p:cNvSpPr>
          <p:nvPr>
            <p:ph type="sldNum" idx="12"/>
          </p:nvPr>
        </p:nvSpPr>
        <p:spPr>
          <a:xfrm>
            <a:off x="8446303" y="4743597"/>
            <a:ext cx="239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
        <p:nvSpPr>
          <p:cNvPr id="176" name="Google Shape;176;p50"/>
          <p:cNvSpPr txBox="1">
            <a:spLocks noGrp="1"/>
          </p:cNvSpPr>
          <p:nvPr>
            <p:ph type="body" idx="1"/>
          </p:nvPr>
        </p:nvSpPr>
        <p:spPr>
          <a:xfrm>
            <a:off x="1546412" y="1051627"/>
            <a:ext cx="5987400" cy="3416400"/>
          </a:xfrm>
          <a:prstGeom prst="rect">
            <a:avLst/>
          </a:prstGeom>
          <a:noFill/>
          <a:ln>
            <a:noFill/>
          </a:ln>
        </p:spPr>
        <p:txBody>
          <a:bodyPr spcFirstLastPara="1" wrap="square" lIns="0" tIns="0" rIns="0" bIns="0" anchor="t" anchorCtr="0">
            <a:normAutofit/>
          </a:bodyPr>
          <a:lstStyle>
            <a:lvl1pPr marL="457200" lvl="0" indent="-311150" algn="l" rtl="0">
              <a:lnSpc>
                <a:spcPct val="125000"/>
              </a:lnSpc>
              <a:spcBef>
                <a:spcPts val="0"/>
              </a:spcBef>
              <a:spcAft>
                <a:spcPts val="0"/>
              </a:spcAft>
              <a:buClr>
                <a:srgbClr val="434343"/>
              </a:buClr>
              <a:buSzPts val="1300"/>
              <a:buChar char="●"/>
              <a:defRPr sz="1300">
                <a:solidFill>
                  <a:srgbClr val="434343"/>
                </a:solidFill>
              </a:defRPr>
            </a:lvl1pPr>
            <a:lvl2pPr marL="914400" lvl="1" indent="-311150" algn="l" rtl="0">
              <a:lnSpc>
                <a:spcPct val="125000"/>
              </a:lnSpc>
              <a:spcBef>
                <a:spcPts val="0"/>
              </a:spcBef>
              <a:spcAft>
                <a:spcPts val="0"/>
              </a:spcAft>
              <a:buClr>
                <a:srgbClr val="434343"/>
              </a:buClr>
              <a:buSzPts val="1300"/>
              <a:buChar char="○"/>
              <a:defRPr sz="1300">
                <a:solidFill>
                  <a:srgbClr val="434343"/>
                </a:solidFill>
              </a:defRPr>
            </a:lvl2pPr>
            <a:lvl3pPr marL="1371600" lvl="2" indent="-311150" algn="l" rtl="0">
              <a:lnSpc>
                <a:spcPct val="125000"/>
              </a:lnSpc>
              <a:spcBef>
                <a:spcPts val="0"/>
              </a:spcBef>
              <a:spcAft>
                <a:spcPts val="0"/>
              </a:spcAft>
              <a:buClr>
                <a:srgbClr val="434343"/>
              </a:buClr>
              <a:buSzPts val="1300"/>
              <a:buChar char="■"/>
              <a:defRPr sz="1300">
                <a:solidFill>
                  <a:srgbClr val="434343"/>
                </a:solidFill>
              </a:defRPr>
            </a:lvl3pPr>
            <a:lvl4pPr marL="1828800" lvl="3" indent="-311150" algn="l" rtl="0">
              <a:lnSpc>
                <a:spcPct val="125000"/>
              </a:lnSpc>
              <a:spcBef>
                <a:spcPts val="0"/>
              </a:spcBef>
              <a:spcAft>
                <a:spcPts val="0"/>
              </a:spcAft>
              <a:buClr>
                <a:srgbClr val="434343"/>
              </a:buClr>
              <a:buSzPts val="1300"/>
              <a:buChar char="●"/>
              <a:defRPr sz="1300">
                <a:solidFill>
                  <a:srgbClr val="434343"/>
                </a:solidFill>
              </a:defRPr>
            </a:lvl4pPr>
            <a:lvl5pPr marL="2286000" lvl="4" indent="-311150" algn="l" rtl="0">
              <a:lnSpc>
                <a:spcPct val="125000"/>
              </a:lnSpc>
              <a:spcBef>
                <a:spcPts val="0"/>
              </a:spcBef>
              <a:spcAft>
                <a:spcPts val="0"/>
              </a:spcAft>
              <a:buClr>
                <a:srgbClr val="434343"/>
              </a:buClr>
              <a:buSzPts val="1300"/>
              <a:buChar char="○"/>
              <a:defRPr sz="1300">
                <a:solidFill>
                  <a:srgbClr val="434343"/>
                </a:solidFill>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77" name="Google Shape;177;p50"/>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1_1_1">
  <p:cSld name="TITLE_1_1_1">
    <p:bg>
      <p:bgPr>
        <a:solidFill>
          <a:srgbClr val="DCDEE0"/>
        </a:solidFill>
        <a:effectLst/>
      </p:bgPr>
    </p:bg>
    <p:spTree>
      <p:nvGrpSpPr>
        <p:cNvPr id="1" name="Shape 178"/>
        <p:cNvGrpSpPr/>
        <p:nvPr/>
      </p:nvGrpSpPr>
      <p:grpSpPr>
        <a:xfrm>
          <a:off x="0" y="0"/>
          <a:ext cx="0" cy="0"/>
          <a:chOff x="0" y="0"/>
          <a:chExt cx="0" cy="0"/>
        </a:xfrm>
      </p:grpSpPr>
      <p:sp>
        <p:nvSpPr>
          <p:cNvPr id="179" name="Google Shape;179;p51"/>
          <p:cNvSpPr txBox="1">
            <a:spLocks noGrp="1"/>
          </p:cNvSpPr>
          <p:nvPr>
            <p:ph type="sldNum" idx="12"/>
          </p:nvPr>
        </p:nvSpPr>
        <p:spPr>
          <a:xfrm>
            <a:off x="8502360" y="4726439"/>
            <a:ext cx="239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
        <p:nvSpPr>
          <p:cNvPr id="180" name="Google Shape;180;p51"/>
          <p:cNvSpPr txBox="1">
            <a:spLocks noGrp="1"/>
          </p:cNvSpPr>
          <p:nvPr>
            <p:ph type="body" idx="1"/>
          </p:nvPr>
        </p:nvSpPr>
        <p:spPr>
          <a:xfrm>
            <a:off x="1608634" y="3076544"/>
            <a:ext cx="1984200" cy="1646700"/>
          </a:xfrm>
          <a:prstGeom prst="rect">
            <a:avLst/>
          </a:prstGeom>
          <a:noFill/>
          <a:ln>
            <a:noFill/>
          </a:ln>
        </p:spPr>
        <p:txBody>
          <a:bodyPr spcFirstLastPara="1" wrap="square" lIns="74850" tIns="74850" rIns="74850" bIns="74850" anchor="t" anchorCtr="0">
            <a:normAutofit/>
          </a:bodyPr>
          <a:lstStyle>
            <a:lvl1pPr marL="457200" lvl="0" indent="-285750" algn="l" rtl="0">
              <a:lnSpc>
                <a:spcPct val="110000"/>
              </a:lnSpc>
              <a:spcBef>
                <a:spcPts val="0"/>
              </a:spcBef>
              <a:spcAft>
                <a:spcPts val="0"/>
              </a:spcAft>
              <a:buClr>
                <a:srgbClr val="434343"/>
              </a:buClr>
              <a:buSzPts val="900"/>
              <a:buChar char="●"/>
              <a:defRPr sz="900">
                <a:solidFill>
                  <a:srgbClr val="434343"/>
                </a:solidFill>
              </a:defRPr>
            </a:lvl1pPr>
            <a:lvl2pPr marL="914400" lvl="1" indent="-285750" algn="l" rtl="0">
              <a:lnSpc>
                <a:spcPct val="110000"/>
              </a:lnSpc>
              <a:spcBef>
                <a:spcPts val="0"/>
              </a:spcBef>
              <a:spcAft>
                <a:spcPts val="0"/>
              </a:spcAft>
              <a:buClr>
                <a:srgbClr val="434343"/>
              </a:buClr>
              <a:buSzPts val="900"/>
              <a:buChar char="○"/>
              <a:defRPr sz="900">
                <a:solidFill>
                  <a:srgbClr val="434343"/>
                </a:solidFill>
              </a:defRPr>
            </a:lvl2pPr>
            <a:lvl3pPr marL="1371600" lvl="2" indent="-285750" algn="l" rtl="0">
              <a:lnSpc>
                <a:spcPct val="110000"/>
              </a:lnSpc>
              <a:spcBef>
                <a:spcPts val="0"/>
              </a:spcBef>
              <a:spcAft>
                <a:spcPts val="0"/>
              </a:spcAft>
              <a:buClr>
                <a:srgbClr val="434343"/>
              </a:buClr>
              <a:buSzPts val="900"/>
              <a:buChar char="■"/>
              <a:defRPr sz="900">
                <a:solidFill>
                  <a:srgbClr val="434343"/>
                </a:solidFill>
              </a:defRPr>
            </a:lvl3pPr>
            <a:lvl4pPr marL="1828800" lvl="3" indent="-285750" algn="l" rtl="0">
              <a:lnSpc>
                <a:spcPct val="110000"/>
              </a:lnSpc>
              <a:spcBef>
                <a:spcPts val="0"/>
              </a:spcBef>
              <a:spcAft>
                <a:spcPts val="0"/>
              </a:spcAft>
              <a:buClr>
                <a:srgbClr val="434343"/>
              </a:buClr>
              <a:buSzPts val="900"/>
              <a:buChar char="●"/>
              <a:defRPr sz="900">
                <a:solidFill>
                  <a:srgbClr val="434343"/>
                </a:solidFill>
              </a:defRPr>
            </a:lvl4pPr>
            <a:lvl5pPr marL="2286000" lvl="4" indent="-285750" algn="l" rtl="0">
              <a:lnSpc>
                <a:spcPct val="110000"/>
              </a:lnSpc>
              <a:spcBef>
                <a:spcPts val="0"/>
              </a:spcBef>
              <a:spcAft>
                <a:spcPts val="0"/>
              </a:spcAft>
              <a:buClr>
                <a:srgbClr val="434343"/>
              </a:buClr>
              <a:buSzPts val="900"/>
              <a:buChar char="○"/>
              <a:defRPr sz="900">
                <a:solidFill>
                  <a:srgbClr val="434343"/>
                </a:solidFill>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81" name="Google Shape;181;p51"/>
          <p:cNvSpPr txBox="1">
            <a:spLocks noGrp="1"/>
          </p:cNvSpPr>
          <p:nvPr>
            <p:ph type="title"/>
          </p:nvPr>
        </p:nvSpPr>
        <p:spPr>
          <a:xfrm>
            <a:off x="1522207" y="280371"/>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82" name="Google Shape;182;p51"/>
          <p:cNvSpPr txBox="1">
            <a:spLocks noGrp="1"/>
          </p:cNvSpPr>
          <p:nvPr>
            <p:ph type="body" idx="2"/>
          </p:nvPr>
        </p:nvSpPr>
        <p:spPr>
          <a:xfrm>
            <a:off x="3592737" y="3076544"/>
            <a:ext cx="1952100" cy="1646700"/>
          </a:xfrm>
          <a:prstGeom prst="rect">
            <a:avLst/>
          </a:prstGeom>
          <a:noFill/>
          <a:ln>
            <a:noFill/>
          </a:ln>
        </p:spPr>
        <p:txBody>
          <a:bodyPr spcFirstLastPara="1" wrap="square" lIns="74850" tIns="74850" rIns="74850" bIns="74850" anchor="t" anchorCtr="0">
            <a:normAutofit/>
          </a:bodyPr>
          <a:lstStyle>
            <a:lvl1pPr marL="457200" lvl="0" indent="-342900" algn="l" rtl="0">
              <a:lnSpc>
                <a:spcPct val="115000"/>
              </a:lnSpc>
              <a:spcBef>
                <a:spcPts val="0"/>
              </a:spcBef>
              <a:spcAft>
                <a:spcPts val="0"/>
              </a:spcAft>
              <a:buSzPts val="18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83" name="Google Shape;183;p51"/>
          <p:cNvSpPr txBox="1">
            <a:spLocks noGrp="1"/>
          </p:cNvSpPr>
          <p:nvPr>
            <p:ph type="body" idx="3"/>
          </p:nvPr>
        </p:nvSpPr>
        <p:spPr>
          <a:xfrm>
            <a:off x="5574887" y="3076544"/>
            <a:ext cx="1952100" cy="1646700"/>
          </a:xfrm>
          <a:prstGeom prst="rect">
            <a:avLst/>
          </a:prstGeom>
          <a:noFill/>
          <a:ln>
            <a:noFill/>
          </a:ln>
        </p:spPr>
        <p:txBody>
          <a:bodyPr spcFirstLastPara="1" wrap="square" lIns="74850" tIns="74850" rIns="74850" bIns="74850" anchor="t" anchorCtr="0">
            <a:normAutofit/>
          </a:bodyPr>
          <a:lstStyle>
            <a:lvl1pPr marL="457200" lvl="0" indent="-342900" algn="l" rtl="0">
              <a:lnSpc>
                <a:spcPct val="115000"/>
              </a:lnSpc>
              <a:spcBef>
                <a:spcPts val="0"/>
              </a:spcBef>
              <a:spcAft>
                <a:spcPts val="0"/>
              </a:spcAft>
              <a:buSzPts val="18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_1_1 1">
  <p:cSld name="TITLE_1_1 2">
    <p:bg>
      <p:bgPr>
        <a:solidFill>
          <a:srgbClr val="DCDEE0"/>
        </a:solidFill>
        <a:effectLst/>
      </p:bgPr>
    </p:bg>
    <p:spTree>
      <p:nvGrpSpPr>
        <p:cNvPr id="1" name="Shape 184"/>
        <p:cNvGrpSpPr/>
        <p:nvPr/>
      </p:nvGrpSpPr>
      <p:grpSpPr>
        <a:xfrm>
          <a:off x="0" y="0"/>
          <a:ext cx="0" cy="0"/>
          <a:chOff x="0" y="0"/>
          <a:chExt cx="0" cy="0"/>
        </a:xfrm>
      </p:grpSpPr>
      <p:sp>
        <p:nvSpPr>
          <p:cNvPr id="185" name="Google Shape;185;p52"/>
          <p:cNvSpPr txBox="1">
            <a:spLocks noGrp="1"/>
          </p:cNvSpPr>
          <p:nvPr>
            <p:ph type="sldNum" idx="12"/>
          </p:nvPr>
        </p:nvSpPr>
        <p:spPr>
          <a:xfrm>
            <a:off x="8452021" y="4787522"/>
            <a:ext cx="242700" cy="246900"/>
          </a:xfrm>
          <a:prstGeom prst="rect">
            <a:avLst/>
          </a:prstGeom>
          <a:noFill/>
          <a:ln>
            <a:noFill/>
          </a:ln>
        </p:spPr>
        <p:txBody>
          <a:bodyPr spcFirstLastPara="1" wrap="square" lIns="76550" tIns="76550" rIns="76550" bIns="765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
        <p:nvSpPr>
          <p:cNvPr id="186" name="Google Shape;186;p52"/>
          <p:cNvSpPr txBox="1">
            <a:spLocks noGrp="1"/>
          </p:cNvSpPr>
          <p:nvPr>
            <p:ph type="body" idx="1"/>
          </p:nvPr>
        </p:nvSpPr>
        <p:spPr>
          <a:xfrm>
            <a:off x="1546412" y="1051627"/>
            <a:ext cx="5987400" cy="3416400"/>
          </a:xfrm>
          <a:prstGeom prst="rect">
            <a:avLst/>
          </a:prstGeom>
          <a:noFill/>
          <a:ln>
            <a:noFill/>
          </a:ln>
        </p:spPr>
        <p:txBody>
          <a:bodyPr spcFirstLastPara="1" wrap="square" lIns="0" tIns="0" rIns="0" bIns="0" anchor="t" anchorCtr="0">
            <a:normAutofit/>
          </a:bodyPr>
          <a:lstStyle>
            <a:lvl1pPr marL="457200" lvl="0" indent="-317500" algn="l" rtl="0">
              <a:lnSpc>
                <a:spcPct val="125000"/>
              </a:lnSpc>
              <a:spcBef>
                <a:spcPts val="0"/>
              </a:spcBef>
              <a:spcAft>
                <a:spcPts val="0"/>
              </a:spcAft>
              <a:buClr>
                <a:srgbClr val="434343"/>
              </a:buClr>
              <a:buSzPts val="1400"/>
              <a:buChar char="●"/>
              <a:defRPr sz="1400">
                <a:solidFill>
                  <a:srgbClr val="434343"/>
                </a:solidFill>
              </a:defRPr>
            </a:lvl1pPr>
            <a:lvl2pPr marL="914400" lvl="1" indent="-317500" algn="l" rtl="0">
              <a:lnSpc>
                <a:spcPct val="125000"/>
              </a:lnSpc>
              <a:spcBef>
                <a:spcPts val="0"/>
              </a:spcBef>
              <a:spcAft>
                <a:spcPts val="0"/>
              </a:spcAft>
              <a:buClr>
                <a:srgbClr val="434343"/>
              </a:buClr>
              <a:buSzPts val="1400"/>
              <a:buChar char="○"/>
              <a:defRPr sz="1400">
                <a:solidFill>
                  <a:srgbClr val="434343"/>
                </a:solidFill>
              </a:defRPr>
            </a:lvl2pPr>
            <a:lvl3pPr marL="1371600" lvl="2" indent="-317500" algn="l" rtl="0">
              <a:lnSpc>
                <a:spcPct val="125000"/>
              </a:lnSpc>
              <a:spcBef>
                <a:spcPts val="0"/>
              </a:spcBef>
              <a:spcAft>
                <a:spcPts val="0"/>
              </a:spcAft>
              <a:buClr>
                <a:srgbClr val="434343"/>
              </a:buClr>
              <a:buSzPts val="1400"/>
              <a:buChar char="■"/>
              <a:defRPr sz="1400">
                <a:solidFill>
                  <a:srgbClr val="434343"/>
                </a:solidFill>
              </a:defRPr>
            </a:lvl3pPr>
            <a:lvl4pPr marL="1828800" lvl="3" indent="-317500" algn="l" rtl="0">
              <a:lnSpc>
                <a:spcPct val="125000"/>
              </a:lnSpc>
              <a:spcBef>
                <a:spcPts val="0"/>
              </a:spcBef>
              <a:spcAft>
                <a:spcPts val="0"/>
              </a:spcAft>
              <a:buClr>
                <a:srgbClr val="434343"/>
              </a:buClr>
              <a:buSzPts val="1400"/>
              <a:buChar char="●"/>
              <a:defRPr sz="1400">
                <a:solidFill>
                  <a:srgbClr val="434343"/>
                </a:solidFill>
              </a:defRPr>
            </a:lvl4pPr>
            <a:lvl5pPr marL="2286000" lvl="4" indent="-317500" algn="l" rtl="0">
              <a:lnSpc>
                <a:spcPct val="125000"/>
              </a:lnSpc>
              <a:spcBef>
                <a:spcPts val="0"/>
              </a:spcBef>
              <a:spcAft>
                <a:spcPts val="0"/>
              </a:spcAft>
              <a:buClr>
                <a:srgbClr val="434343"/>
              </a:buClr>
              <a:buSzPts val="1400"/>
              <a:buChar char="○"/>
              <a:defRPr sz="1400">
                <a:solidFill>
                  <a:srgbClr val="434343"/>
                </a:solidFill>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87" name="Google Shape;187;p52"/>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_AND_BODY 1">
  <p:cSld name="TITLE_AND_BODY 3">
    <p:bg>
      <p:bgPr>
        <a:solidFill>
          <a:srgbClr val="DCDEE0"/>
        </a:solidFill>
        <a:effectLst/>
      </p:bgPr>
    </p:bg>
    <p:spTree>
      <p:nvGrpSpPr>
        <p:cNvPr id="1" name="Shape 188"/>
        <p:cNvGrpSpPr/>
        <p:nvPr/>
      </p:nvGrpSpPr>
      <p:grpSpPr>
        <a:xfrm>
          <a:off x="0" y="0"/>
          <a:ext cx="0" cy="0"/>
          <a:chOff x="0" y="0"/>
          <a:chExt cx="0" cy="0"/>
        </a:xfrm>
      </p:grpSpPr>
      <p:sp>
        <p:nvSpPr>
          <p:cNvPr id="189" name="Google Shape;189;p53"/>
          <p:cNvSpPr txBox="1">
            <a:spLocks noGrp="1"/>
          </p:cNvSpPr>
          <p:nvPr>
            <p:ph type="title"/>
          </p:nvPr>
        </p:nvSpPr>
        <p:spPr>
          <a:xfrm>
            <a:off x="1546412" y="302559"/>
            <a:ext cx="6126900" cy="755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595959"/>
              </a:buClr>
              <a:buSzPts val="1700"/>
              <a:buFont typeface="Arial"/>
              <a:buNone/>
              <a:defRPr sz="1700" b="1">
                <a:solidFill>
                  <a:srgbClr val="595959"/>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90" name="Google Shape;190;p53"/>
          <p:cNvSpPr txBox="1">
            <a:spLocks noGrp="1"/>
          </p:cNvSpPr>
          <p:nvPr>
            <p:ph type="body" idx="1"/>
          </p:nvPr>
        </p:nvSpPr>
        <p:spPr>
          <a:xfrm>
            <a:off x="1470769" y="1184538"/>
            <a:ext cx="6202500" cy="3416400"/>
          </a:xfrm>
          <a:prstGeom prst="rect">
            <a:avLst/>
          </a:prstGeom>
          <a:noFill/>
          <a:ln>
            <a:noFill/>
          </a:ln>
        </p:spPr>
        <p:txBody>
          <a:bodyPr spcFirstLastPara="1" wrap="square" lIns="76550" tIns="76550" rIns="76550" bIns="76550" anchor="t" anchorCtr="0">
            <a:normAutofit/>
          </a:bodyPr>
          <a:lstStyle>
            <a:lvl1pPr marL="457200" lvl="0" indent="-292100" algn="l" rtl="0">
              <a:lnSpc>
                <a:spcPct val="110000"/>
              </a:lnSpc>
              <a:spcBef>
                <a:spcPts val="0"/>
              </a:spcBef>
              <a:spcAft>
                <a:spcPts val="0"/>
              </a:spcAft>
              <a:buSzPts val="1000"/>
              <a:buChar char="●"/>
              <a:defRPr sz="1000" b="1"/>
            </a:lvl1pPr>
            <a:lvl2pPr marL="914400" lvl="1" indent="-292100" algn="l" rtl="0">
              <a:lnSpc>
                <a:spcPct val="110000"/>
              </a:lnSpc>
              <a:spcBef>
                <a:spcPts val="0"/>
              </a:spcBef>
              <a:spcAft>
                <a:spcPts val="0"/>
              </a:spcAft>
              <a:buSzPts val="1000"/>
              <a:buChar char="○"/>
              <a:defRPr sz="1000" b="1"/>
            </a:lvl2pPr>
            <a:lvl3pPr marL="1371600" lvl="2" indent="-292100" algn="l" rtl="0">
              <a:lnSpc>
                <a:spcPct val="110000"/>
              </a:lnSpc>
              <a:spcBef>
                <a:spcPts val="0"/>
              </a:spcBef>
              <a:spcAft>
                <a:spcPts val="0"/>
              </a:spcAft>
              <a:buSzPts val="1000"/>
              <a:buChar char="■"/>
              <a:defRPr sz="1000" b="1"/>
            </a:lvl3pPr>
            <a:lvl4pPr marL="1828800" lvl="3" indent="-292100" algn="l" rtl="0">
              <a:lnSpc>
                <a:spcPct val="110000"/>
              </a:lnSpc>
              <a:spcBef>
                <a:spcPts val="0"/>
              </a:spcBef>
              <a:spcAft>
                <a:spcPts val="0"/>
              </a:spcAft>
              <a:buSzPts val="1000"/>
              <a:buChar char="●"/>
              <a:defRPr sz="1000" b="1"/>
            </a:lvl4pPr>
            <a:lvl5pPr marL="2286000" lvl="4" indent="-292100" algn="l" rtl="0">
              <a:lnSpc>
                <a:spcPct val="110000"/>
              </a:lnSpc>
              <a:spcBef>
                <a:spcPts val="0"/>
              </a:spcBef>
              <a:spcAft>
                <a:spcPts val="0"/>
              </a:spcAft>
              <a:buSzPts val="1000"/>
              <a:buChar char="○"/>
              <a:defRPr sz="1000" b="1"/>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91" name="Google Shape;191;p53"/>
          <p:cNvSpPr txBox="1">
            <a:spLocks noGrp="1"/>
          </p:cNvSpPr>
          <p:nvPr>
            <p:ph type="sldNum" idx="12"/>
          </p:nvPr>
        </p:nvSpPr>
        <p:spPr>
          <a:xfrm>
            <a:off x="8453808" y="4741893"/>
            <a:ext cx="242700" cy="246900"/>
          </a:xfrm>
          <a:prstGeom prst="rect">
            <a:avLst/>
          </a:prstGeom>
          <a:noFill/>
          <a:ln>
            <a:noFill/>
          </a:ln>
        </p:spPr>
        <p:txBody>
          <a:bodyPr spcFirstLastPara="1" wrap="square" lIns="76550" tIns="76550" rIns="76550" bIns="765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_AND_BODY 2">
  <p:cSld name="TITLE_AND_BODY 4">
    <p:bg>
      <p:bgPr>
        <a:solidFill>
          <a:srgbClr val="DCDEE0"/>
        </a:solidFill>
        <a:effectLst/>
      </p:bgPr>
    </p:bg>
    <p:spTree>
      <p:nvGrpSpPr>
        <p:cNvPr id="1" name="Shape 192"/>
        <p:cNvGrpSpPr/>
        <p:nvPr/>
      </p:nvGrpSpPr>
      <p:grpSpPr>
        <a:xfrm>
          <a:off x="0" y="0"/>
          <a:ext cx="0" cy="0"/>
          <a:chOff x="0" y="0"/>
          <a:chExt cx="0" cy="0"/>
        </a:xfrm>
      </p:grpSpPr>
      <p:sp>
        <p:nvSpPr>
          <p:cNvPr id="193" name="Google Shape;193;p54"/>
          <p:cNvSpPr txBox="1">
            <a:spLocks noGrp="1"/>
          </p:cNvSpPr>
          <p:nvPr>
            <p:ph type="title"/>
          </p:nvPr>
        </p:nvSpPr>
        <p:spPr>
          <a:xfrm>
            <a:off x="1546412" y="302559"/>
            <a:ext cx="6126900" cy="755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595959"/>
              </a:buClr>
              <a:buSzPts val="1700"/>
              <a:buFont typeface="Arial"/>
              <a:buNone/>
              <a:defRPr sz="1700" b="1">
                <a:solidFill>
                  <a:srgbClr val="595959"/>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194" name="Google Shape;194;p54"/>
          <p:cNvSpPr txBox="1">
            <a:spLocks noGrp="1"/>
          </p:cNvSpPr>
          <p:nvPr>
            <p:ph type="body" idx="1"/>
          </p:nvPr>
        </p:nvSpPr>
        <p:spPr>
          <a:xfrm>
            <a:off x="1470769" y="1184538"/>
            <a:ext cx="6202500" cy="3416400"/>
          </a:xfrm>
          <a:prstGeom prst="rect">
            <a:avLst/>
          </a:prstGeom>
          <a:noFill/>
          <a:ln>
            <a:noFill/>
          </a:ln>
        </p:spPr>
        <p:txBody>
          <a:bodyPr spcFirstLastPara="1" wrap="square" lIns="74850" tIns="74850" rIns="74850" bIns="74850" anchor="t" anchorCtr="0">
            <a:normAutofit/>
          </a:bodyPr>
          <a:lstStyle>
            <a:lvl1pPr marL="457200" lvl="0" indent="-285750" algn="l" rtl="0">
              <a:lnSpc>
                <a:spcPct val="110000"/>
              </a:lnSpc>
              <a:spcBef>
                <a:spcPts val="0"/>
              </a:spcBef>
              <a:spcAft>
                <a:spcPts val="0"/>
              </a:spcAft>
              <a:buSzPts val="900"/>
              <a:buChar char="●"/>
              <a:defRPr sz="900" b="1"/>
            </a:lvl1pPr>
            <a:lvl2pPr marL="914400" lvl="1" indent="-285750" algn="l" rtl="0">
              <a:lnSpc>
                <a:spcPct val="110000"/>
              </a:lnSpc>
              <a:spcBef>
                <a:spcPts val="0"/>
              </a:spcBef>
              <a:spcAft>
                <a:spcPts val="0"/>
              </a:spcAft>
              <a:buSzPts val="900"/>
              <a:buChar char="○"/>
              <a:defRPr sz="900" b="1"/>
            </a:lvl2pPr>
            <a:lvl3pPr marL="1371600" lvl="2" indent="-285750" algn="l" rtl="0">
              <a:lnSpc>
                <a:spcPct val="110000"/>
              </a:lnSpc>
              <a:spcBef>
                <a:spcPts val="0"/>
              </a:spcBef>
              <a:spcAft>
                <a:spcPts val="0"/>
              </a:spcAft>
              <a:buSzPts val="900"/>
              <a:buChar char="■"/>
              <a:defRPr sz="900" b="1"/>
            </a:lvl3pPr>
            <a:lvl4pPr marL="1828800" lvl="3" indent="-285750" algn="l" rtl="0">
              <a:lnSpc>
                <a:spcPct val="110000"/>
              </a:lnSpc>
              <a:spcBef>
                <a:spcPts val="0"/>
              </a:spcBef>
              <a:spcAft>
                <a:spcPts val="0"/>
              </a:spcAft>
              <a:buSzPts val="900"/>
              <a:buChar char="●"/>
              <a:defRPr sz="900" b="1"/>
            </a:lvl4pPr>
            <a:lvl5pPr marL="2286000" lvl="4" indent="-285750" algn="l" rtl="0">
              <a:lnSpc>
                <a:spcPct val="110000"/>
              </a:lnSpc>
              <a:spcBef>
                <a:spcPts val="0"/>
              </a:spcBef>
              <a:spcAft>
                <a:spcPts val="0"/>
              </a:spcAft>
              <a:buSzPts val="900"/>
              <a:buChar char="○"/>
              <a:defRPr sz="900" b="1"/>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95" name="Google Shape;195;p54"/>
          <p:cNvSpPr txBox="1">
            <a:spLocks noGrp="1"/>
          </p:cNvSpPr>
          <p:nvPr>
            <p:ph type="sldNum" idx="12"/>
          </p:nvPr>
        </p:nvSpPr>
        <p:spPr>
          <a:xfrm>
            <a:off x="8447606" y="4761849"/>
            <a:ext cx="239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_1_1_1_2_1">
  <p:cSld name="TITLE_1_1_1_2_1">
    <p:bg>
      <p:bgPr>
        <a:solidFill>
          <a:srgbClr val="DCDEE0"/>
        </a:solidFill>
        <a:effectLst/>
      </p:bgPr>
    </p:bg>
    <p:spTree>
      <p:nvGrpSpPr>
        <p:cNvPr id="1" name="Shape 196"/>
        <p:cNvGrpSpPr/>
        <p:nvPr/>
      </p:nvGrpSpPr>
      <p:grpSpPr>
        <a:xfrm>
          <a:off x="0" y="0"/>
          <a:ext cx="0" cy="0"/>
          <a:chOff x="0" y="0"/>
          <a:chExt cx="0" cy="0"/>
        </a:xfrm>
      </p:grpSpPr>
      <p:sp>
        <p:nvSpPr>
          <p:cNvPr id="197" name="Google Shape;197;p55"/>
          <p:cNvSpPr txBox="1">
            <a:spLocks noGrp="1"/>
          </p:cNvSpPr>
          <p:nvPr>
            <p:ph type="sldNum" idx="12"/>
          </p:nvPr>
        </p:nvSpPr>
        <p:spPr>
          <a:xfrm>
            <a:off x="8438480" y="4726439"/>
            <a:ext cx="239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
        <p:nvSpPr>
          <p:cNvPr id="198" name="Google Shape;198;p55"/>
          <p:cNvSpPr txBox="1">
            <a:spLocks noGrp="1"/>
          </p:cNvSpPr>
          <p:nvPr>
            <p:ph type="body" idx="1"/>
          </p:nvPr>
        </p:nvSpPr>
        <p:spPr>
          <a:xfrm>
            <a:off x="4559641" y="1955101"/>
            <a:ext cx="2742000" cy="627300"/>
          </a:xfrm>
          <a:prstGeom prst="rect">
            <a:avLst/>
          </a:prstGeom>
          <a:noFill/>
          <a:ln>
            <a:noFill/>
          </a:ln>
        </p:spPr>
        <p:txBody>
          <a:bodyPr spcFirstLastPara="1" wrap="square" lIns="74850" tIns="74850" rIns="74850" bIns="74850" anchor="t" anchorCtr="0">
            <a:normAutofit/>
          </a:bodyPr>
          <a:lstStyle>
            <a:lvl1pPr marL="457200" lvl="0" indent="-285750" algn="l" rtl="0">
              <a:lnSpc>
                <a:spcPct val="110000"/>
              </a:lnSpc>
              <a:spcBef>
                <a:spcPts val="0"/>
              </a:spcBef>
              <a:spcAft>
                <a:spcPts val="0"/>
              </a:spcAft>
              <a:buClr>
                <a:srgbClr val="434343"/>
              </a:buClr>
              <a:buSzPts val="900"/>
              <a:buChar char="●"/>
              <a:defRPr sz="900">
                <a:solidFill>
                  <a:srgbClr val="434343"/>
                </a:solidFill>
              </a:defRPr>
            </a:lvl1pPr>
            <a:lvl2pPr marL="914400" lvl="1" indent="-285750" algn="l" rtl="0">
              <a:lnSpc>
                <a:spcPct val="110000"/>
              </a:lnSpc>
              <a:spcBef>
                <a:spcPts val="0"/>
              </a:spcBef>
              <a:spcAft>
                <a:spcPts val="0"/>
              </a:spcAft>
              <a:buClr>
                <a:srgbClr val="434343"/>
              </a:buClr>
              <a:buSzPts val="900"/>
              <a:buChar char="○"/>
              <a:defRPr sz="900">
                <a:solidFill>
                  <a:srgbClr val="434343"/>
                </a:solidFill>
              </a:defRPr>
            </a:lvl2pPr>
            <a:lvl3pPr marL="1371600" lvl="2" indent="-285750" algn="l" rtl="0">
              <a:lnSpc>
                <a:spcPct val="110000"/>
              </a:lnSpc>
              <a:spcBef>
                <a:spcPts val="0"/>
              </a:spcBef>
              <a:spcAft>
                <a:spcPts val="0"/>
              </a:spcAft>
              <a:buClr>
                <a:srgbClr val="434343"/>
              </a:buClr>
              <a:buSzPts val="900"/>
              <a:buChar char="■"/>
              <a:defRPr sz="900">
                <a:solidFill>
                  <a:srgbClr val="434343"/>
                </a:solidFill>
              </a:defRPr>
            </a:lvl3pPr>
            <a:lvl4pPr marL="1828800" lvl="3" indent="-285750" algn="l" rtl="0">
              <a:lnSpc>
                <a:spcPct val="110000"/>
              </a:lnSpc>
              <a:spcBef>
                <a:spcPts val="0"/>
              </a:spcBef>
              <a:spcAft>
                <a:spcPts val="0"/>
              </a:spcAft>
              <a:buClr>
                <a:srgbClr val="434343"/>
              </a:buClr>
              <a:buSzPts val="900"/>
              <a:buChar char="●"/>
              <a:defRPr sz="900">
                <a:solidFill>
                  <a:srgbClr val="434343"/>
                </a:solidFill>
              </a:defRPr>
            </a:lvl4pPr>
            <a:lvl5pPr marL="2286000" lvl="4" indent="-285750" algn="l" rtl="0">
              <a:lnSpc>
                <a:spcPct val="110000"/>
              </a:lnSpc>
              <a:spcBef>
                <a:spcPts val="0"/>
              </a:spcBef>
              <a:spcAft>
                <a:spcPts val="0"/>
              </a:spcAft>
              <a:buClr>
                <a:srgbClr val="434343"/>
              </a:buClr>
              <a:buSzPts val="900"/>
              <a:buChar char="○"/>
              <a:defRPr sz="900">
                <a:solidFill>
                  <a:srgbClr val="434343"/>
                </a:solidFill>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199" name="Google Shape;199;p55"/>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_1_1 2">
  <p:cSld name="TITLE_1_1 3">
    <p:bg>
      <p:bgPr>
        <a:solidFill>
          <a:srgbClr val="DCDEE0"/>
        </a:solidFill>
        <a:effectLst/>
      </p:bgPr>
    </p:bg>
    <p:spTree>
      <p:nvGrpSpPr>
        <p:cNvPr id="1" name="Shape 200"/>
        <p:cNvGrpSpPr/>
        <p:nvPr/>
      </p:nvGrpSpPr>
      <p:grpSpPr>
        <a:xfrm>
          <a:off x="0" y="0"/>
          <a:ext cx="0" cy="0"/>
          <a:chOff x="0" y="0"/>
          <a:chExt cx="0" cy="0"/>
        </a:xfrm>
      </p:grpSpPr>
      <p:sp>
        <p:nvSpPr>
          <p:cNvPr id="201" name="Google Shape;201;p56"/>
          <p:cNvSpPr txBox="1">
            <a:spLocks noGrp="1"/>
          </p:cNvSpPr>
          <p:nvPr>
            <p:ph type="sldNum" idx="12"/>
          </p:nvPr>
        </p:nvSpPr>
        <p:spPr>
          <a:xfrm>
            <a:off x="8455429" y="4726439"/>
            <a:ext cx="239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
        <p:nvSpPr>
          <p:cNvPr id="202" name="Google Shape;202;p56"/>
          <p:cNvSpPr txBox="1">
            <a:spLocks noGrp="1"/>
          </p:cNvSpPr>
          <p:nvPr>
            <p:ph type="body" idx="1"/>
          </p:nvPr>
        </p:nvSpPr>
        <p:spPr>
          <a:xfrm>
            <a:off x="1546412" y="1051627"/>
            <a:ext cx="5987400" cy="3416400"/>
          </a:xfrm>
          <a:prstGeom prst="rect">
            <a:avLst/>
          </a:prstGeom>
          <a:noFill/>
          <a:ln>
            <a:noFill/>
          </a:ln>
        </p:spPr>
        <p:txBody>
          <a:bodyPr spcFirstLastPara="1" wrap="square" lIns="0" tIns="0" rIns="0" bIns="0" anchor="t" anchorCtr="0">
            <a:normAutofit/>
          </a:bodyPr>
          <a:lstStyle>
            <a:lvl1pPr marL="457200" lvl="0" indent="-311150" algn="l" rtl="0">
              <a:lnSpc>
                <a:spcPct val="125000"/>
              </a:lnSpc>
              <a:spcBef>
                <a:spcPts val="0"/>
              </a:spcBef>
              <a:spcAft>
                <a:spcPts val="0"/>
              </a:spcAft>
              <a:buClr>
                <a:srgbClr val="434343"/>
              </a:buClr>
              <a:buSzPts val="1300"/>
              <a:buChar char="●"/>
              <a:defRPr sz="1300">
                <a:solidFill>
                  <a:srgbClr val="434343"/>
                </a:solidFill>
              </a:defRPr>
            </a:lvl1pPr>
            <a:lvl2pPr marL="914400" lvl="1" indent="-311150" algn="l" rtl="0">
              <a:lnSpc>
                <a:spcPct val="125000"/>
              </a:lnSpc>
              <a:spcBef>
                <a:spcPts val="0"/>
              </a:spcBef>
              <a:spcAft>
                <a:spcPts val="0"/>
              </a:spcAft>
              <a:buClr>
                <a:srgbClr val="434343"/>
              </a:buClr>
              <a:buSzPts val="1300"/>
              <a:buChar char="○"/>
              <a:defRPr sz="1300">
                <a:solidFill>
                  <a:srgbClr val="434343"/>
                </a:solidFill>
              </a:defRPr>
            </a:lvl2pPr>
            <a:lvl3pPr marL="1371600" lvl="2" indent="-311150" algn="l" rtl="0">
              <a:lnSpc>
                <a:spcPct val="125000"/>
              </a:lnSpc>
              <a:spcBef>
                <a:spcPts val="0"/>
              </a:spcBef>
              <a:spcAft>
                <a:spcPts val="0"/>
              </a:spcAft>
              <a:buClr>
                <a:srgbClr val="434343"/>
              </a:buClr>
              <a:buSzPts val="1300"/>
              <a:buChar char="■"/>
              <a:defRPr sz="1300">
                <a:solidFill>
                  <a:srgbClr val="434343"/>
                </a:solidFill>
              </a:defRPr>
            </a:lvl3pPr>
            <a:lvl4pPr marL="1828800" lvl="3" indent="-311150" algn="l" rtl="0">
              <a:lnSpc>
                <a:spcPct val="125000"/>
              </a:lnSpc>
              <a:spcBef>
                <a:spcPts val="0"/>
              </a:spcBef>
              <a:spcAft>
                <a:spcPts val="0"/>
              </a:spcAft>
              <a:buClr>
                <a:srgbClr val="434343"/>
              </a:buClr>
              <a:buSzPts val="1300"/>
              <a:buChar char="●"/>
              <a:defRPr sz="1300">
                <a:solidFill>
                  <a:srgbClr val="434343"/>
                </a:solidFill>
              </a:defRPr>
            </a:lvl4pPr>
            <a:lvl5pPr marL="2286000" lvl="4" indent="-311150" algn="l" rtl="0">
              <a:lnSpc>
                <a:spcPct val="125000"/>
              </a:lnSpc>
              <a:spcBef>
                <a:spcPts val="0"/>
              </a:spcBef>
              <a:spcAft>
                <a:spcPts val="0"/>
              </a:spcAft>
              <a:buClr>
                <a:srgbClr val="434343"/>
              </a:buClr>
              <a:buSzPts val="1300"/>
              <a:buChar char="○"/>
              <a:defRPr sz="1300">
                <a:solidFill>
                  <a:srgbClr val="434343"/>
                </a:solidFill>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203" name="Google Shape;203;p56"/>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_AND_BODY 3">
  <p:cSld name="TITLE_AND_BODY 5">
    <p:bg>
      <p:bgPr>
        <a:solidFill>
          <a:srgbClr val="DCDEE0"/>
        </a:solidFill>
        <a:effectLst/>
      </p:bgPr>
    </p:bg>
    <p:spTree>
      <p:nvGrpSpPr>
        <p:cNvPr id="1" name="Shape 204"/>
        <p:cNvGrpSpPr/>
        <p:nvPr/>
      </p:nvGrpSpPr>
      <p:grpSpPr>
        <a:xfrm>
          <a:off x="0" y="0"/>
          <a:ext cx="0" cy="0"/>
          <a:chOff x="0" y="0"/>
          <a:chExt cx="0" cy="0"/>
        </a:xfrm>
      </p:grpSpPr>
      <p:sp>
        <p:nvSpPr>
          <p:cNvPr id="205" name="Google Shape;205;p57"/>
          <p:cNvSpPr txBox="1">
            <a:spLocks noGrp="1"/>
          </p:cNvSpPr>
          <p:nvPr>
            <p:ph type="title"/>
          </p:nvPr>
        </p:nvSpPr>
        <p:spPr>
          <a:xfrm>
            <a:off x="1546412" y="302559"/>
            <a:ext cx="6126900" cy="755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595959"/>
              </a:buClr>
              <a:buSzPts val="1700"/>
              <a:buFont typeface="Arial"/>
              <a:buNone/>
              <a:defRPr sz="1700" b="1">
                <a:solidFill>
                  <a:srgbClr val="595959"/>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06" name="Google Shape;206;p57"/>
          <p:cNvSpPr txBox="1">
            <a:spLocks noGrp="1"/>
          </p:cNvSpPr>
          <p:nvPr>
            <p:ph type="body" idx="1"/>
          </p:nvPr>
        </p:nvSpPr>
        <p:spPr>
          <a:xfrm>
            <a:off x="1470769" y="1184538"/>
            <a:ext cx="6202500" cy="3416400"/>
          </a:xfrm>
          <a:prstGeom prst="rect">
            <a:avLst/>
          </a:prstGeom>
          <a:noFill/>
          <a:ln>
            <a:noFill/>
          </a:ln>
        </p:spPr>
        <p:txBody>
          <a:bodyPr spcFirstLastPara="1" wrap="square" lIns="76550" tIns="76550" rIns="76550" bIns="76550" anchor="t" anchorCtr="0">
            <a:normAutofit/>
          </a:bodyPr>
          <a:lstStyle>
            <a:lvl1pPr marL="457200" lvl="0" indent="-292100" algn="l" rtl="0">
              <a:lnSpc>
                <a:spcPct val="110000"/>
              </a:lnSpc>
              <a:spcBef>
                <a:spcPts val="0"/>
              </a:spcBef>
              <a:spcAft>
                <a:spcPts val="0"/>
              </a:spcAft>
              <a:buSzPts val="1000"/>
              <a:buChar char="●"/>
              <a:defRPr sz="1000" b="1"/>
            </a:lvl1pPr>
            <a:lvl2pPr marL="914400" lvl="1" indent="-292100" algn="l" rtl="0">
              <a:lnSpc>
                <a:spcPct val="110000"/>
              </a:lnSpc>
              <a:spcBef>
                <a:spcPts val="0"/>
              </a:spcBef>
              <a:spcAft>
                <a:spcPts val="0"/>
              </a:spcAft>
              <a:buSzPts val="1000"/>
              <a:buChar char="○"/>
              <a:defRPr sz="1000" b="1"/>
            </a:lvl2pPr>
            <a:lvl3pPr marL="1371600" lvl="2" indent="-292100" algn="l" rtl="0">
              <a:lnSpc>
                <a:spcPct val="110000"/>
              </a:lnSpc>
              <a:spcBef>
                <a:spcPts val="0"/>
              </a:spcBef>
              <a:spcAft>
                <a:spcPts val="0"/>
              </a:spcAft>
              <a:buSzPts val="1000"/>
              <a:buChar char="■"/>
              <a:defRPr sz="1000" b="1"/>
            </a:lvl3pPr>
            <a:lvl4pPr marL="1828800" lvl="3" indent="-292100" algn="l" rtl="0">
              <a:lnSpc>
                <a:spcPct val="110000"/>
              </a:lnSpc>
              <a:spcBef>
                <a:spcPts val="0"/>
              </a:spcBef>
              <a:spcAft>
                <a:spcPts val="0"/>
              </a:spcAft>
              <a:buSzPts val="1000"/>
              <a:buChar char="●"/>
              <a:defRPr sz="1000" b="1"/>
            </a:lvl4pPr>
            <a:lvl5pPr marL="2286000" lvl="4" indent="-292100" algn="l" rtl="0">
              <a:lnSpc>
                <a:spcPct val="110000"/>
              </a:lnSpc>
              <a:spcBef>
                <a:spcPts val="0"/>
              </a:spcBef>
              <a:spcAft>
                <a:spcPts val="0"/>
              </a:spcAft>
              <a:buSzPts val="1000"/>
              <a:buChar char="○"/>
              <a:defRPr sz="1000" b="1"/>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207" name="Google Shape;207;p57"/>
          <p:cNvSpPr txBox="1">
            <a:spLocks noGrp="1"/>
          </p:cNvSpPr>
          <p:nvPr>
            <p:ph type="sldNum" idx="12"/>
          </p:nvPr>
        </p:nvSpPr>
        <p:spPr>
          <a:xfrm>
            <a:off x="8444198" y="4726109"/>
            <a:ext cx="242700" cy="246900"/>
          </a:xfrm>
          <a:prstGeom prst="rect">
            <a:avLst/>
          </a:prstGeom>
          <a:noFill/>
          <a:ln>
            <a:noFill/>
          </a:ln>
        </p:spPr>
        <p:txBody>
          <a:bodyPr spcFirstLastPara="1" wrap="square" lIns="76550" tIns="76550" rIns="76550" bIns="765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_1_1_1_3_1">
  <p:cSld name="TITLE_1_1_1_3_1">
    <p:bg>
      <p:bgPr>
        <a:solidFill>
          <a:srgbClr val="DCDEE0"/>
        </a:solidFill>
        <a:effectLst/>
      </p:bgPr>
    </p:bg>
    <p:spTree>
      <p:nvGrpSpPr>
        <p:cNvPr id="1" name="Shape 208"/>
        <p:cNvGrpSpPr/>
        <p:nvPr/>
      </p:nvGrpSpPr>
      <p:grpSpPr>
        <a:xfrm>
          <a:off x="0" y="0"/>
          <a:ext cx="0" cy="0"/>
          <a:chOff x="0" y="0"/>
          <a:chExt cx="0" cy="0"/>
        </a:xfrm>
      </p:grpSpPr>
      <p:sp>
        <p:nvSpPr>
          <p:cNvPr id="209" name="Google Shape;209;p58"/>
          <p:cNvSpPr txBox="1">
            <a:spLocks noGrp="1"/>
          </p:cNvSpPr>
          <p:nvPr>
            <p:ph type="sldNum" idx="12"/>
          </p:nvPr>
        </p:nvSpPr>
        <p:spPr>
          <a:xfrm>
            <a:off x="8447606" y="4726439"/>
            <a:ext cx="239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
        <p:nvSpPr>
          <p:cNvPr id="210" name="Google Shape;210;p58"/>
          <p:cNvSpPr txBox="1">
            <a:spLocks noGrp="1"/>
          </p:cNvSpPr>
          <p:nvPr>
            <p:ph type="body" idx="1"/>
          </p:nvPr>
        </p:nvSpPr>
        <p:spPr>
          <a:xfrm>
            <a:off x="1608634" y="1271340"/>
            <a:ext cx="1984200" cy="3219300"/>
          </a:xfrm>
          <a:prstGeom prst="rect">
            <a:avLst/>
          </a:prstGeom>
          <a:noFill/>
          <a:ln>
            <a:noFill/>
          </a:ln>
        </p:spPr>
        <p:txBody>
          <a:bodyPr spcFirstLastPara="1" wrap="square" lIns="74850" tIns="74850" rIns="74850" bIns="74850" anchor="t" anchorCtr="0">
            <a:normAutofit/>
          </a:bodyPr>
          <a:lstStyle>
            <a:lvl1pPr marL="457200" lvl="0" indent="-285750" algn="l" rtl="0">
              <a:lnSpc>
                <a:spcPct val="110000"/>
              </a:lnSpc>
              <a:spcBef>
                <a:spcPts val="0"/>
              </a:spcBef>
              <a:spcAft>
                <a:spcPts val="0"/>
              </a:spcAft>
              <a:buClr>
                <a:srgbClr val="434343"/>
              </a:buClr>
              <a:buSzPts val="900"/>
              <a:buChar char="●"/>
              <a:defRPr sz="900">
                <a:solidFill>
                  <a:srgbClr val="434343"/>
                </a:solidFill>
              </a:defRPr>
            </a:lvl1pPr>
            <a:lvl2pPr marL="914400" lvl="1" indent="-285750" algn="l" rtl="0">
              <a:lnSpc>
                <a:spcPct val="110000"/>
              </a:lnSpc>
              <a:spcBef>
                <a:spcPts val="0"/>
              </a:spcBef>
              <a:spcAft>
                <a:spcPts val="0"/>
              </a:spcAft>
              <a:buClr>
                <a:srgbClr val="434343"/>
              </a:buClr>
              <a:buSzPts val="900"/>
              <a:buChar char="○"/>
              <a:defRPr sz="900">
                <a:solidFill>
                  <a:srgbClr val="434343"/>
                </a:solidFill>
              </a:defRPr>
            </a:lvl2pPr>
            <a:lvl3pPr marL="1371600" lvl="2" indent="-285750" algn="l" rtl="0">
              <a:lnSpc>
                <a:spcPct val="110000"/>
              </a:lnSpc>
              <a:spcBef>
                <a:spcPts val="0"/>
              </a:spcBef>
              <a:spcAft>
                <a:spcPts val="0"/>
              </a:spcAft>
              <a:buClr>
                <a:srgbClr val="434343"/>
              </a:buClr>
              <a:buSzPts val="900"/>
              <a:buChar char="■"/>
              <a:defRPr sz="900">
                <a:solidFill>
                  <a:srgbClr val="434343"/>
                </a:solidFill>
              </a:defRPr>
            </a:lvl3pPr>
            <a:lvl4pPr marL="1828800" lvl="3" indent="-285750" algn="l" rtl="0">
              <a:lnSpc>
                <a:spcPct val="110000"/>
              </a:lnSpc>
              <a:spcBef>
                <a:spcPts val="0"/>
              </a:spcBef>
              <a:spcAft>
                <a:spcPts val="0"/>
              </a:spcAft>
              <a:buClr>
                <a:srgbClr val="434343"/>
              </a:buClr>
              <a:buSzPts val="900"/>
              <a:buChar char="●"/>
              <a:defRPr sz="900">
                <a:solidFill>
                  <a:srgbClr val="434343"/>
                </a:solidFill>
              </a:defRPr>
            </a:lvl4pPr>
            <a:lvl5pPr marL="2286000" lvl="4" indent="-285750" algn="l" rtl="0">
              <a:lnSpc>
                <a:spcPct val="110000"/>
              </a:lnSpc>
              <a:spcBef>
                <a:spcPts val="0"/>
              </a:spcBef>
              <a:spcAft>
                <a:spcPts val="0"/>
              </a:spcAft>
              <a:buClr>
                <a:srgbClr val="434343"/>
              </a:buClr>
              <a:buSzPts val="900"/>
              <a:buChar char="○"/>
              <a:defRPr sz="900">
                <a:solidFill>
                  <a:srgbClr val="434343"/>
                </a:solidFill>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211" name="Google Shape;211;p58"/>
          <p:cNvSpPr txBox="1">
            <a:spLocks noGrp="1"/>
          </p:cNvSpPr>
          <p:nvPr>
            <p:ph type="body" idx="2"/>
          </p:nvPr>
        </p:nvSpPr>
        <p:spPr>
          <a:xfrm>
            <a:off x="3592737" y="1271356"/>
            <a:ext cx="1952100" cy="3219300"/>
          </a:xfrm>
          <a:prstGeom prst="rect">
            <a:avLst/>
          </a:prstGeom>
          <a:noFill/>
          <a:ln>
            <a:noFill/>
          </a:ln>
        </p:spPr>
        <p:txBody>
          <a:bodyPr spcFirstLastPara="1" wrap="square" lIns="74850" tIns="74850" rIns="74850" bIns="74850" anchor="t" anchorCtr="0">
            <a:normAutofit/>
          </a:bodyPr>
          <a:lstStyle>
            <a:lvl1pPr marL="457200" lvl="0" indent="-342900" algn="l" rtl="0">
              <a:lnSpc>
                <a:spcPct val="115000"/>
              </a:lnSpc>
              <a:spcBef>
                <a:spcPts val="0"/>
              </a:spcBef>
              <a:spcAft>
                <a:spcPts val="0"/>
              </a:spcAft>
              <a:buSzPts val="18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212" name="Google Shape;212;p58"/>
          <p:cNvSpPr txBox="1">
            <a:spLocks noGrp="1"/>
          </p:cNvSpPr>
          <p:nvPr>
            <p:ph type="body" idx="3"/>
          </p:nvPr>
        </p:nvSpPr>
        <p:spPr>
          <a:xfrm>
            <a:off x="5574887" y="1271356"/>
            <a:ext cx="1952100" cy="3219300"/>
          </a:xfrm>
          <a:prstGeom prst="rect">
            <a:avLst/>
          </a:prstGeom>
          <a:noFill/>
          <a:ln>
            <a:noFill/>
          </a:ln>
        </p:spPr>
        <p:txBody>
          <a:bodyPr spcFirstLastPara="1" wrap="square" lIns="74850" tIns="74850" rIns="74850" bIns="74850" anchor="t" anchorCtr="0">
            <a:normAutofit/>
          </a:bodyPr>
          <a:lstStyle>
            <a:lvl1pPr marL="457200" lvl="0" indent="-342900" algn="l" rtl="0">
              <a:lnSpc>
                <a:spcPct val="115000"/>
              </a:lnSpc>
              <a:spcBef>
                <a:spcPts val="0"/>
              </a:spcBef>
              <a:spcAft>
                <a:spcPts val="0"/>
              </a:spcAft>
              <a:buSzPts val="1800"/>
              <a:buChar char="●"/>
              <a:defRPr/>
            </a:lvl1pPr>
            <a:lvl2pPr marL="914400" lvl="1" indent="-342900" algn="l" rtl="0">
              <a:lnSpc>
                <a:spcPct val="115000"/>
              </a:lnSpc>
              <a:spcBef>
                <a:spcPts val="0"/>
              </a:spcBef>
              <a:spcAft>
                <a:spcPts val="0"/>
              </a:spcAft>
              <a:buSzPts val="1800"/>
              <a:buChar char="○"/>
              <a:defRPr/>
            </a:lvl2pPr>
            <a:lvl3pPr marL="1371600" lvl="2" indent="-342900" algn="l" rtl="0">
              <a:lnSpc>
                <a:spcPct val="115000"/>
              </a:lnSpc>
              <a:spcBef>
                <a:spcPts val="0"/>
              </a:spcBef>
              <a:spcAft>
                <a:spcPts val="0"/>
              </a:spcAft>
              <a:buSzPts val="1800"/>
              <a:buChar char="■"/>
              <a:defRPr/>
            </a:lvl3pPr>
            <a:lvl4pPr marL="1828800" lvl="3" indent="-342900" algn="l" rtl="0">
              <a:lnSpc>
                <a:spcPct val="115000"/>
              </a:lnSpc>
              <a:spcBef>
                <a:spcPts val="0"/>
              </a:spcBef>
              <a:spcAft>
                <a:spcPts val="0"/>
              </a:spcAft>
              <a:buSzPts val="1800"/>
              <a:buChar char="●"/>
              <a:defRPr/>
            </a:lvl4pPr>
            <a:lvl5pPr marL="2286000" lvl="4" indent="-342900" algn="l" rtl="0">
              <a:lnSpc>
                <a:spcPct val="115000"/>
              </a:lnSpc>
              <a:spcBef>
                <a:spcPts val="0"/>
              </a:spcBef>
              <a:spcAft>
                <a:spcPts val="0"/>
              </a:spcAft>
              <a:buSzPts val="1800"/>
              <a:buChar char="○"/>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213" name="Google Shape;213;p58"/>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p:cSld name="CUSTOM">
    <p:bg>
      <p:bgPr>
        <a:solidFill>
          <a:srgbClr val="DCDEE0"/>
        </a:solidFill>
        <a:effectLst/>
      </p:bgPr>
    </p:bg>
    <p:spTree>
      <p:nvGrpSpPr>
        <p:cNvPr id="1" name="Shape 214"/>
        <p:cNvGrpSpPr/>
        <p:nvPr/>
      </p:nvGrpSpPr>
      <p:grpSpPr>
        <a:xfrm>
          <a:off x="0" y="0"/>
          <a:ext cx="0" cy="0"/>
          <a:chOff x="0" y="0"/>
          <a:chExt cx="0" cy="0"/>
        </a:xfrm>
      </p:grpSpPr>
      <p:sp>
        <p:nvSpPr>
          <p:cNvPr id="215" name="Google Shape;215;p59"/>
          <p:cNvSpPr txBox="1">
            <a:spLocks noGrp="1"/>
          </p:cNvSpPr>
          <p:nvPr>
            <p:ph type="sldNum" idx="12"/>
          </p:nvPr>
        </p:nvSpPr>
        <p:spPr>
          <a:xfrm>
            <a:off x="8455429" y="4726439"/>
            <a:ext cx="239100" cy="243600"/>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
        <p:nvSpPr>
          <p:cNvPr id="216" name="Google Shape;216;p59"/>
          <p:cNvSpPr txBox="1">
            <a:spLocks noGrp="1"/>
          </p:cNvSpPr>
          <p:nvPr>
            <p:ph type="body" idx="1"/>
          </p:nvPr>
        </p:nvSpPr>
        <p:spPr>
          <a:xfrm>
            <a:off x="1522207" y="242047"/>
            <a:ext cx="5948400" cy="3936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rgbClr val="595959"/>
              </a:buClr>
              <a:buSzPts val="1100"/>
              <a:buFont typeface="Arial"/>
              <a:buNone/>
              <a:defRPr sz="1100"/>
            </a:lvl1pPr>
            <a:lvl2pPr marL="914400" lvl="1" indent="-228600" algn="l" rtl="0">
              <a:lnSpc>
                <a:spcPct val="100000"/>
              </a:lnSpc>
              <a:spcBef>
                <a:spcPts val="0"/>
              </a:spcBef>
              <a:spcAft>
                <a:spcPts val="0"/>
              </a:spcAft>
              <a:buClr>
                <a:srgbClr val="595959"/>
              </a:buClr>
              <a:buSzPts val="1100"/>
              <a:buFont typeface="Arial"/>
              <a:buNone/>
              <a:defRPr sz="1100"/>
            </a:lvl2pPr>
            <a:lvl3pPr marL="1371600" lvl="2" indent="-228600" algn="l" rtl="0">
              <a:lnSpc>
                <a:spcPct val="100000"/>
              </a:lnSpc>
              <a:spcBef>
                <a:spcPts val="0"/>
              </a:spcBef>
              <a:spcAft>
                <a:spcPts val="0"/>
              </a:spcAft>
              <a:buClr>
                <a:srgbClr val="595959"/>
              </a:buClr>
              <a:buSzPts val="1100"/>
              <a:buFont typeface="Arial"/>
              <a:buNone/>
              <a:defRPr sz="1100"/>
            </a:lvl3pPr>
            <a:lvl4pPr marL="1828800" lvl="3" indent="-228600" algn="l" rtl="0">
              <a:lnSpc>
                <a:spcPct val="100000"/>
              </a:lnSpc>
              <a:spcBef>
                <a:spcPts val="0"/>
              </a:spcBef>
              <a:spcAft>
                <a:spcPts val="0"/>
              </a:spcAft>
              <a:buClr>
                <a:srgbClr val="595959"/>
              </a:buClr>
              <a:buSzPts val="1100"/>
              <a:buFont typeface="Arial"/>
              <a:buNone/>
              <a:defRPr sz="1100"/>
            </a:lvl4pPr>
            <a:lvl5pPr marL="2286000" lvl="4" indent="-228600" algn="l" rtl="0">
              <a:lnSpc>
                <a:spcPct val="100000"/>
              </a:lnSpc>
              <a:spcBef>
                <a:spcPts val="0"/>
              </a:spcBef>
              <a:spcAft>
                <a:spcPts val="0"/>
              </a:spcAft>
              <a:buClr>
                <a:srgbClr val="595959"/>
              </a:buClr>
              <a:buSzPts val="1100"/>
              <a:buFont typeface="Arial"/>
              <a:buNone/>
              <a:defRPr sz="1100"/>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217" name="Google Shape;217;p59"/>
          <p:cNvSpPr txBox="1">
            <a:spLocks noGrp="1"/>
          </p:cNvSpPr>
          <p:nvPr>
            <p:ph type="title"/>
          </p:nvPr>
        </p:nvSpPr>
        <p:spPr>
          <a:xfrm>
            <a:off x="1522207" y="532503"/>
            <a:ext cx="6126900" cy="4782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Clr>
                <a:srgbClr val="434343"/>
              </a:buClr>
              <a:buSzPts val="2000"/>
              <a:buFont typeface="Arial"/>
              <a:buNone/>
              <a:defRPr sz="2000" b="1">
                <a:solidFill>
                  <a:srgbClr val="434343"/>
                </a:solidFil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mp; Subtitle 3">
  <p:cSld name="Title &amp; Subtitle 4">
    <p:spTree>
      <p:nvGrpSpPr>
        <p:cNvPr id="1" name="Shape 218"/>
        <p:cNvGrpSpPr/>
        <p:nvPr/>
      </p:nvGrpSpPr>
      <p:grpSpPr>
        <a:xfrm>
          <a:off x="0" y="0"/>
          <a:ext cx="0" cy="0"/>
          <a:chOff x="0" y="0"/>
          <a:chExt cx="0" cy="0"/>
        </a:xfrm>
      </p:grpSpPr>
      <p:sp>
        <p:nvSpPr>
          <p:cNvPr id="219" name="Google Shape;219;p60"/>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l" rtl="0">
              <a:lnSpc>
                <a:spcPct val="100000"/>
              </a:lnSpc>
              <a:spcBef>
                <a:spcPts val="0"/>
              </a:spcBef>
              <a:spcAft>
                <a:spcPts val="0"/>
              </a:spcAft>
              <a:buClr>
                <a:srgbClr val="FFFFFF"/>
              </a:buClr>
              <a:buSzPts val="4100"/>
              <a:buFont typeface="Arial"/>
              <a:buNone/>
              <a:defRPr sz="4100" b="1">
                <a:solidFill>
                  <a:srgbClr val="FFFFFF"/>
                </a:solidFill>
                <a:latin typeface="Arial"/>
                <a:ea typeface="Arial"/>
                <a:cs typeface="Arial"/>
                <a:sym typeface="Arial"/>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20" name="Google Shape;220;p60"/>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normAutofit/>
          </a:bodyPr>
          <a:lstStyle>
            <a:lvl1pPr marL="457200" lvl="0" indent="-228600"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1pPr>
            <a:lvl2pPr marL="914400" lvl="1" indent="-228600"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2pPr>
            <a:lvl3pPr marL="1371600" lvl="2" indent="-228600"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3pPr>
            <a:lvl4pPr marL="1828800" lvl="3" indent="-228600"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4pPr>
            <a:lvl5pPr marL="2286000" lvl="4" indent="-228600" algn="l" rtl="0">
              <a:lnSpc>
                <a:spcPct val="120000"/>
              </a:lnSpc>
              <a:spcBef>
                <a:spcPts val="1000"/>
              </a:spcBef>
              <a:spcAft>
                <a:spcPts val="0"/>
              </a:spcAft>
              <a:buClr>
                <a:srgbClr val="5E5E5E"/>
              </a:buClr>
              <a:buSzPts val="1500"/>
              <a:buFont typeface="Arial"/>
              <a:buNone/>
              <a:defRPr sz="1500">
                <a:solidFill>
                  <a:srgbClr val="5E5E5E"/>
                </a:solidFill>
                <a:latin typeface="Arial"/>
                <a:ea typeface="Arial"/>
                <a:cs typeface="Arial"/>
                <a:sym typeface="Arial"/>
              </a:defRPr>
            </a:lvl5pPr>
            <a:lvl6pPr marL="2743200" lvl="5" indent="-342900" algn="l" rtl="0">
              <a:lnSpc>
                <a:spcPct val="115000"/>
              </a:lnSpc>
              <a:spcBef>
                <a:spcPts val="0"/>
              </a:spcBef>
              <a:spcAft>
                <a:spcPts val="0"/>
              </a:spcAft>
              <a:buSzPts val="1800"/>
              <a:buChar char="■"/>
              <a:defRPr/>
            </a:lvl6pPr>
            <a:lvl7pPr marL="3200400" lvl="6" indent="-342900" algn="l" rtl="0">
              <a:lnSpc>
                <a:spcPct val="115000"/>
              </a:lnSpc>
              <a:spcBef>
                <a:spcPts val="0"/>
              </a:spcBef>
              <a:spcAft>
                <a:spcPts val="0"/>
              </a:spcAft>
              <a:buSzPts val="1800"/>
              <a:buChar char="●"/>
              <a:defRPr/>
            </a:lvl7pPr>
            <a:lvl8pPr marL="3657600" lvl="7" indent="-342900" algn="l" rtl="0">
              <a:lnSpc>
                <a:spcPct val="115000"/>
              </a:lnSpc>
              <a:spcBef>
                <a:spcPts val="0"/>
              </a:spcBef>
              <a:spcAft>
                <a:spcPts val="0"/>
              </a:spcAft>
              <a:buSzPts val="1800"/>
              <a:buChar char="○"/>
              <a:defRPr/>
            </a:lvl8pPr>
            <a:lvl9pPr marL="4114800" lvl="8" indent="-342900" algn="l" rtl="0">
              <a:lnSpc>
                <a:spcPct val="115000"/>
              </a:lnSpc>
              <a:spcBef>
                <a:spcPts val="0"/>
              </a:spcBef>
              <a:spcAft>
                <a:spcPts val="0"/>
              </a:spcAft>
              <a:buSzPts val="1800"/>
              <a:buChar char="■"/>
              <a:defRPr/>
            </a:lvl9pPr>
          </a:lstStyle>
          <a:p>
            <a:endParaRPr/>
          </a:p>
        </p:txBody>
      </p:sp>
      <p:sp>
        <p:nvSpPr>
          <p:cNvPr id="221" name="Google Shape;221;p60"/>
          <p:cNvSpPr txBox="1">
            <a:spLocks noGrp="1"/>
          </p:cNvSpPr>
          <p:nvPr>
            <p:ph type="sldNum" idx="12"/>
          </p:nvPr>
        </p:nvSpPr>
        <p:spPr>
          <a:xfrm>
            <a:off x="4484637" y="4905375"/>
            <a:ext cx="170100" cy="177000"/>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595959"/>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3">
  <p:cSld name="TITLE_AND_BODY_5">
    <p:spTree>
      <p:nvGrpSpPr>
        <p:cNvPr id="1" name="Shape 222"/>
        <p:cNvGrpSpPr/>
        <p:nvPr/>
      </p:nvGrpSpPr>
      <p:grpSpPr>
        <a:xfrm>
          <a:off x="0" y="0"/>
          <a:ext cx="0" cy="0"/>
          <a:chOff x="0" y="0"/>
          <a:chExt cx="0" cy="0"/>
        </a:xfrm>
      </p:grpSpPr>
      <p:sp>
        <p:nvSpPr>
          <p:cNvPr id="223" name="Google Shape;223;p61"/>
          <p:cNvSpPr txBox="1">
            <a:spLocks noGrp="1"/>
          </p:cNvSpPr>
          <p:nvPr>
            <p:ph type="sldNum" idx="12"/>
          </p:nvPr>
        </p:nvSpPr>
        <p:spPr>
          <a:xfrm>
            <a:off x="8872780" y="4905375"/>
            <a:ext cx="150900" cy="161700"/>
          </a:xfrm>
          <a:prstGeom prst="rect">
            <a:avLst/>
          </a:prstGeom>
          <a:noFill/>
          <a:ln>
            <a:noFill/>
          </a:ln>
        </p:spPr>
        <p:txBody>
          <a:bodyPr spcFirstLastPara="1" wrap="square" lIns="19050" tIns="19050" rIns="19050" bIns="19050" anchor="t" anchorCtr="0">
            <a:spAutoFit/>
          </a:bodyPr>
          <a:lstStyle>
            <a:lvl1pPr marL="0" lvl="0"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1pPr>
            <a:lvl2pPr marL="0" lvl="1"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2pPr>
            <a:lvl3pPr marL="0" lvl="2"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3pPr>
            <a:lvl4pPr marL="0" lvl="3"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4pPr>
            <a:lvl5pPr marL="0" lvl="4"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5pPr>
            <a:lvl6pPr marL="0" lvl="5"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6pPr>
            <a:lvl7pPr marL="0" lvl="6"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7pPr>
            <a:lvl8pPr marL="0" lvl="7"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8pPr>
            <a:lvl9pPr marL="0" lvl="8" indent="0" algn="ctr" rtl="0">
              <a:lnSpc>
                <a:spcPct val="100000"/>
              </a:lnSpc>
              <a:spcBef>
                <a:spcPts val="0"/>
              </a:spcBef>
              <a:spcAft>
                <a:spcPts val="0"/>
              </a:spcAft>
              <a:buClr>
                <a:srgbClr val="000000"/>
              </a:buClr>
              <a:buSzPts val="800"/>
              <a:buFont typeface="Arial"/>
              <a:buNone/>
              <a:defRPr sz="800" b="0">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4">
  <p:cSld name="Blank">
    <p:spTree>
      <p:nvGrpSpPr>
        <p:cNvPr id="1" name="Shape 224"/>
        <p:cNvGrpSpPr/>
        <p:nvPr/>
      </p:nvGrpSpPr>
      <p:grpSpPr>
        <a:xfrm>
          <a:off x="0" y="0"/>
          <a:ext cx="0" cy="0"/>
          <a:chOff x="0" y="0"/>
          <a:chExt cx="0" cy="0"/>
        </a:xfrm>
      </p:grpSpPr>
      <p:sp>
        <p:nvSpPr>
          <p:cNvPr id="225" name="Google Shape;225;p62"/>
          <p:cNvSpPr txBox="1">
            <a:spLocks noGrp="1"/>
          </p:cNvSpPr>
          <p:nvPr>
            <p:ph type="sldNum" idx="12"/>
          </p:nvPr>
        </p:nvSpPr>
        <p:spPr>
          <a:xfrm>
            <a:off x="8883067" y="4905375"/>
            <a:ext cx="130200" cy="130800"/>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600"/>
              <a:buFont typeface="Arial"/>
              <a:buNone/>
              <a:defRPr sz="600"/>
            </a:lvl1pPr>
            <a:lvl2pPr marL="0" marR="0" lvl="1" indent="0" algn="ctr" rtl="0">
              <a:lnSpc>
                <a:spcPct val="100000"/>
              </a:lnSpc>
              <a:spcBef>
                <a:spcPts val="0"/>
              </a:spcBef>
              <a:spcAft>
                <a:spcPts val="0"/>
              </a:spcAft>
              <a:buClr>
                <a:srgbClr val="000000"/>
              </a:buClr>
              <a:buSzPts val="600"/>
              <a:buFont typeface="Arial"/>
              <a:buNone/>
              <a:defRPr sz="600"/>
            </a:lvl2pPr>
            <a:lvl3pPr marL="0" marR="0" lvl="2" indent="0" algn="ctr" rtl="0">
              <a:lnSpc>
                <a:spcPct val="100000"/>
              </a:lnSpc>
              <a:spcBef>
                <a:spcPts val="0"/>
              </a:spcBef>
              <a:spcAft>
                <a:spcPts val="0"/>
              </a:spcAft>
              <a:buClr>
                <a:srgbClr val="000000"/>
              </a:buClr>
              <a:buSzPts val="600"/>
              <a:buFont typeface="Arial"/>
              <a:buNone/>
              <a:defRPr sz="600"/>
            </a:lvl3pPr>
            <a:lvl4pPr marL="0" marR="0" lvl="3" indent="0" algn="ctr" rtl="0">
              <a:lnSpc>
                <a:spcPct val="100000"/>
              </a:lnSpc>
              <a:spcBef>
                <a:spcPts val="0"/>
              </a:spcBef>
              <a:spcAft>
                <a:spcPts val="0"/>
              </a:spcAft>
              <a:buClr>
                <a:srgbClr val="000000"/>
              </a:buClr>
              <a:buSzPts val="600"/>
              <a:buFont typeface="Arial"/>
              <a:buNone/>
              <a:defRPr sz="600"/>
            </a:lvl4pPr>
            <a:lvl5pPr marL="0" marR="0" lvl="4" indent="0" algn="ctr" rtl="0">
              <a:lnSpc>
                <a:spcPct val="100000"/>
              </a:lnSpc>
              <a:spcBef>
                <a:spcPts val="0"/>
              </a:spcBef>
              <a:spcAft>
                <a:spcPts val="0"/>
              </a:spcAft>
              <a:buClr>
                <a:srgbClr val="000000"/>
              </a:buClr>
              <a:buSzPts val="600"/>
              <a:buFont typeface="Arial"/>
              <a:buNone/>
              <a:defRPr sz="600"/>
            </a:lvl5pPr>
            <a:lvl6pPr marL="0" marR="0" lvl="5" indent="0" algn="ctr" rtl="0">
              <a:lnSpc>
                <a:spcPct val="100000"/>
              </a:lnSpc>
              <a:spcBef>
                <a:spcPts val="0"/>
              </a:spcBef>
              <a:spcAft>
                <a:spcPts val="0"/>
              </a:spcAft>
              <a:buClr>
                <a:srgbClr val="000000"/>
              </a:buClr>
              <a:buSzPts val="600"/>
              <a:buFont typeface="Arial"/>
              <a:buNone/>
              <a:defRPr sz="600"/>
            </a:lvl6pPr>
            <a:lvl7pPr marL="0" marR="0" lvl="6" indent="0" algn="ctr" rtl="0">
              <a:lnSpc>
                <a:spcPct val="100000"/>
              </a:lnSpc>
              <a:spcBef>
                <a:spcPts val="0"/>
              </a:spcBef>
              <a:spcAft>
                <a:spcPts val="0"/>
              </a:spcAft>
              <a:buClr>
                <a:srgbClr val="000000"/>
              </a:buClr>
              <a:buSzPts val="600"/>
              <a:buFont typeface="Arial"/>
              <a:buNone/>
              <a:defRPr sz="600"/>
            </a:lvl7pPr>
            <a:lvl8pPr marL="0" marR="0" lvl="7" indent="0" algn="ctr" rtl="0">
              <a:lnSpc>
                <a:spcPct val="100000"/>
              </a:lnSpc>
              <a:spcBef>
                <a:spcPts val="0"/>
              </a:spcBef>
              <a:spcAft>
                <a:spcPts val="0"/>
              </a:spcAft>
              <a:buClr>
                <a:srgbClr val="000000"/>
              </a:buClr>
              <a:buSzPts val="600"/>
              <a:buFont typeface="Arial"/>
              <a:buNone/>
              <a:defRPr sz="600"/>
            </a:lvl8pPr>
            <a:lvl9pPr marL="0" marR="0" lvl="8" indent="0" algn="ctr" rtl="0">
              <a:lnSpc>
                <a:spcPct val="100000"/>
              </a:lnSpc>
              <a:spcBef>
                <a:spcPts val="0"/>
              </a:spcBef>
              <a:spcAft>
                <a:spcPts val="0"/>
              </a:spcAft>
              <a:buClr>
                <a:srgbClr val="000000"/>
              </a:buClr>
              <a:buSzPts val="600"/>
              <a:buFont typeface="Arial"/>
              <a:buNone/>
              <a:defRPr sz="6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6"/>
        <p:cNvGrpSpPr/>
        <p:nvPr/>
      </p:nvGrpSpPr>
      <p:grpSpPr>
        <a:xfrm>
          <a:off x="0" y="0"/>
          <a:ext cx="0" cy="0"/>
          <a:chOff x="0" y="0"/>
          <a:chExt cx="0" cy="0"/>
        </a:xfrm>
      </p:grpSpPr>
      <p:sp>
        <p:nvSpPr>
          <p:cNvPr id="227" name="Google Shape;227;p63"/>
          <p:cNvSpPr txBox="1">
            <a:spLocks noGrp="1"/>
          </p:cNvSpPr>
          <p:nvPr>
            <p:ph type="title"/>
          </p:nvPr>
        </p:nvSpPr>
        <p:spPr>
          <a:xfrm>
            <a:off x="370841" y="514018"/>
            <a:ext cx="8402400" cy="9246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SzPts val="2800"/>
              <a:buNone/>
              <a:defRPr sz="2600" b="1" i="0">
                <a:solidFill>
                  <a:srgbClr val="434343"/>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63"/>
          <p:cNvSpPr txBox="1">
            <a:spLocks noGrp="1"/>
          </p:cNvSpPr>
          <p:nvPr>
            <p:ph type="body" idx="1"/>
          </p:nvPr>
        </p:nvSpPr>
        <p:spPr>
          <a:xfrm>
            <a:off x="463920" y="1713598"/>
            <a:ext cx="8184600" cy="2397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
        <p:nvSpPr>
          <p:cNvPr id="229" name="Google Shape;229;p6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p6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p63"/>
          <p:cNvSpPr txBox="1">
            <a:spLocks noGrp="1"/>
          </p:cNvSpPr>
          <p:nvPr>
            <p:ph type="sldNum" idx="12"/>
          </p:nvPr>
        </p:nvSpPr>
        <p:spPr>
          <a:xfrm>
            <a:off x="8762928" y="4805827"/>
            <a:ext cx="198000" cy="111000"/>
          </a:xfrm>
          <a:prstGeom prst="rect">
            <a:avLst/>
          </a:prstGeom>
          <a:noFill/>
          <a:ln>
            <a:noFill/>
          </a:ln>
        </p:spPr>
        <p:txBody>
          <a:bodyPr spcFirstLastPara="1" wrap="square" lIns="0" tIns="0" rIns="0" bIns="0" anchor="t" anchorCtr="0">
            <a:normAutofit lnSpcReduction="20000"/>
          </a:bodyPr>
          <a:lstStyle>
            <a:lvl1pPr marL="38100" marR="0" lvl="0" indent="0" algn="l" rtl="0">
              <a:lnSpc>
                <a:spcPct val="100000"/>
              </a:lnSpc>
              <a:spcBef>
                <a:spcPts val="0"/>
              </a:spcBef>
              <a:buNone/>
              <a:defRPr sz="900" b="0" i="0">
                <a:solidFill>
                  <a:srgbClr val="595959"/>
                </a:solidFill>
                <a:latin typeface="Arial"/>
                <a:ea typeface="Arial"/>
                <a:cs typeface="Arial"/>
                <a:sym typeface="Arial"/>
              </a:defRPr>
            </a:lvl1pPr>
            <a:lvl2pPr marL="38100" marR="0" lvl="1" indent="0" algn="l" rtl="0">
              <a:lnSpc>
                <a:spcPct val="100000"/>
              </a:lnSpc>
              <a:spcBef>
                <a:spcPts val="0"/>
              </a:spcBef>
              <a:buNone/>
              <a:defRPr sz="900" b="0" i="0">
                <a:solidFill>
                  <a:srgbClr val="595959"/>
                </a:solidFill>
                <a:latin typeface="Arial"/>
                <a:ea typeface="Arial"/>
                <a:cs typeface="Arial"/>
                <a:sym typeface="Arial"/>
              </a:defRPr>
            </a:lvl2pPr>
            <a:lvl3pPr marL="38100" marR="0" lvl="2" indent="0" algn="l" rtl="0">
              <a:lnSpc>
                <a:spcPct val="100000"/>
              </a:lnSpc>
              <a:spcBef>
                <a:spcPts val="0"/>
              </a:spcBef>
              <a:buNone/>
              <a:defRPr sz="900" b="0" i="0">
                <a:solidFill>
                  <a:srgbClr val="595959"/>
                </a:solidFill>
                <a:latin typeface="Arial"/>
                <a:ea typeface="Arial"/>
                <a:cs typeface="Arial"/>
                <a:sym typeface="Arial"/>
              </a:defRPr>
            </a:lvl3pPr>
            <a:lvl4pPr marL="38100" marR="0" lvl="3" indent="0" algn="l" rtl="0">
              <a:lnSpc>
                <a:spcPct val="100000"/>
              </a:lnSpc>
              <a:spcBef>
                <a:spcPts val="0"/>
              </a:spcBef>
              <a:buNone/>
              <a:defRPr sz="900" b="0" i="0">
                <a:solidFill>
                  <a:srgbClr val="595959"/>
                </a:solidFill>
                <a:latin typeface="Arial"/>
                <a:ea typeface="Arial"/>
                <a:cs typeface="Arial"/>
                <a:sym typeface="Arial"/>
              </a:defRPr>
            </a:lvl4pPr>
            <a:lvl5pPr marL="38100" marR="0" lvl="4" indent="0" algn="l" rtl="0">
              <a:lnSpc>
                <a:spcPct val="100000"/>
              </a:lnSpc>
              <a:spcBef>
                <a:spcPts val="0"/>
              </a:spcBef>
              <a:buNone/>
              <a:defRPr sz="900" b="0" i="0">
                <a:solidFill>
                  <a:srgbClr val="595959"/>
                </a:solidFill>
                <a:latin typeface="Arial"/>
                <a:ea typeface="Arial"/>
                <a:cs typeface="Arial"/>
                <a:sym typeface="Arial"/>
              </a:defRPr>
            </a:lvl5pPr>
            <a:lvl6pPr marL="38100" marR="0" lvl="5" indent="0" algn="l" rtl="0">
              <a:lnSpc>
                <a:spcPct val="100000"/>
              </a:lnSpc>
              <a:spcBef>
                <a:spcPts val="0"/>
              </a:spcBef>
              <a:buNone/>
              <a:defRPr sz="900" b="0" i="0">
                <a:solidFill>
                  <a:srgbClr val="595959"/>
                </a:solidFill>
                <a:latin typeface="Arial"/>
                <a:ea typeface="Arial"/>
                <a:cs typeface="Arial"/>
                <a:sym typeface="Arial"/>
              </a:defRPr>
            </a:lvl6pPr>
            <a:lvl7pPr marL="38100" marR="0" lvl="6" indent="0" algn="l" rtl="0">
              <a:lnSpc>
                <a:spcPct val="100000"/>
              </a:lnSpc>
              <a:spcBef>
                <a:spcPts val="0"/>
              </a:spcBef>
              <a:buNone/>
              <a:defRPr sz="900" b="0" i="0">
                <a:solidFill>
                  <a:srgbClr val="595959"/>
                </a:solidFill>
                <a:latin typeface="Arial"/>
                <a:ea typeface="Arial"/>
                <a:cs typeface="Arial"/>
                <a:sym typeface="Arial"/>
              </a:defRPr>
            </a:lvl7pPr>
            <a:lvl8pPr marL="38100" marR="0" lvl="7" indent="0" algn="l" rtl="0">
              <a:lnSpc>
                <a:spcPct val="100000"/>
              </a:lnSpc>
              <a:spcBef>
                <a:spcPts val="0"/>
              </a:spcBef>
              <a:buNone/>
              <a:defRPr sz="900" b="0" i="0">
                <a:solidFill>
                  <a:srgbClr val="595959"/>
                </a:solidFill>
                <a:latin typeface="Arial"/>
                <a:ea typeface="Arial"/>
                <a:cs typeface="Arial"/>
                <a:sym typeface="Arial"/>
              </a:defRPr>
            </a:lvl8pPr>
            <a:lvl9pPr marL="38100" marR="0" lvl="8" indent="0" algn="l" rtl="0">
              <a:lnSpc>
                <a:spcPct val="100000"/>
              </a:lnSpc>
              <a:spcBef>
                <a:spcPts val="0"/>
              </a:spcBef>
              <a:buNone/>
              <a:defRPr sz="900" b="0" i="0">
                <a:solidFill>
                  <a:srgbClr val="595959"/>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8309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8759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798222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80374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6458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70515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70326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78675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9760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83429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19">
  <p:cSld name="019">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5904160" y="714375"/>
            <a:ext cx="2525400" cy="3714900"/>
          </a:xfrm>
          <a:prstGeom prst="rect">
            <a:avLst/>
          </a:prstGeom>
          <a:noFill/>
          <a:ln>
            <a:noFill/>
          </a:ln>
        </p:spPr>
      </p:sp>
      <p:sp>
        <p:nvSpPr>
          <p:cNvPr id="52" name="Google Shape;52;p13"/>
          <p:cNvSpPr txBox="1">
            <a:spLocks noGrp="1"/>
          </p:cNvSpPr>
          <p:nvPr>
            <p:ph type="sldNum" idx="12"/>
          </p:nvPr>
        </p:nvSpPr>
        <p:spPr>
          <a:xfrm>
            <a:off x="8286713" y="4667250"/>
            <a:ext cx="381000" cy="176100"/>
          </a:xfrm>
          <a:prstGeom prst="rect">
            <a:avLst/>
          </a:prstGeom>
          <a:noFill/>
          <a:ln>
            <a:noFill/>
          </a:ln>
        </p:spPr>
        <p:txBody>
          <a:bodyPr spcFirstLastPara="1" wrap="square" lIns="19050" tIns="19050" rIns="19050" bIns="19050" anchor="t" anchorCtr="0">
            <a:noAutofit/>
          </a:bodyPr>
          <a:lstStyle>
            <a:lvl1pPr marL="152400" marR="0" lvl="0"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400" marR="0" lvl="1"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400" marR="0" lvl="2"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400" marR="0" lvl="3"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400" marR="0" lvl="4"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400" marR="0" lvl="5"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400" marR="0" lvl="6"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400" marR="0" lvl="7"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400" marR="0" lvl="8"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marL="152400" lvl="0" indent="-107950" algn="r" rtl="0">
              <a:spcBef>
                <a:spcPts val="0"/>
              </a:spcBef>
              <a:spcAft>
                <a:spcPts val="0"/>
              </a:spcAft>
              <a:buClr>
                <a:srgbClr val="24282B"/>
              </a:buClr>
              <a:buSzPts val="900"/>
              <a:buFont typeface="Proxima Nova"/>
              <a:buChar char="-"/>
            </a:pPr>
            <a:fld id="{00000000-1234-1234-1234-123412341234}" type="slidenum">
              <a:rPr lang="en"/>
              <a:t>‹#›</a:t>
            </a:fld>
            <a:endParaRPr/>
          </a:p>
        </p:txBody>
      </p:sp>
    </p:spTree>
    <p:extLst>
      <p:ext uri="{BB962C8B-B14F-4D97-AF65-F5344CB8AC3E}">
        <p14:creationId xmlns:p14="http://schemas.microsoft.com/office/powerpoint/2010/main" val="3410129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064">
  <p:cSld name="064">
    <p:spTree>
      <p:nvGrpSpPr>
        <p:cNvPr id="1" name="Shape 53"/>
        <p:cNvGrpSpPr/>
        <p:nvPr/>
      </p:nvGrpSpPr>
      <p:grpSpPr>
        <a:xfrm>
          <a:off x="0" y="0"/>
          <a:ext cx="0" cy="0"/>
          <a:chOff x="0" y="0"/>
          <a:chExt cx="0" cy="0"/>
        </a:xfrm>
      </p:grpSpPr>
      <p:sp>
        <p:nvSpPr>
          <p:cNvPr id="54" name="Google Shape;54;p14"/>
          <p:cNvSpPr>
            <a:spLocks noGrp="1"/>
          </p:cNvSpPr>
          <p:nvPr>
            <p:ph type="pic" idx="2"/>
          </p:nvPr>
        </p:nvSpPr>
        <p:spPr>
          <a:xfrm>
            <a:off x="907712" y="2661669"/>
            <a:ext cx="2813100" cy="3735000"/>
          </a:xfrm>
          <a:prstGeom prst="rect">
            <a:avLst/>
          </a:prstGeom>
          <a:noFill/>
          <a:ln>
            <a:noFill/>
          </a:ln>
        </p:spPr>
      </p:sp>
      <p:sp>
        <p:nvSpPr>
          <p:cNvPr id="55" name="Google Shape;55;p14"/>
          <p:cNvSpPr txBox="1">
            <a:spLocks noGrp="1"/>
          </p:cNvSpPr>
          <p:nvPr>
            <p:ph type="sldNum" idx="12"/>
          </p:nvPr>
        </p:nvSpPr>
        <p:spPr>
          <a:xfrm>
            <a:off x="7728450" y="4667250"/>
            <a:ext cx="939300" cy="176100"/>
          </a:xfrm>
          <a:prstGeom prst="rect">
            <a:avLst/>
          </a:prstGeom>
          <a:noFill/>
          <a:ln>
            <a:noFill/>
          </a:ln>
        </p:spPr>
        <p:txBody>
          <a:bodyPr spcFirstLastPara="1" wrap="square" lIns="19050" tIns="19050" rIns="19050" bIns="19050" anchor="t" anchorCtr="0">
            <a:noAutofit/>
          </a:bodyPr>
          <a:lstStyle>
            <a:lvl1pPr marL="152400" marR="0" lvl="0"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400" marR="0" lvl="1"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400" marR="0" lvl="2"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400" marR="0" lvl="3"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400" marR="0" lvl="4"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400" marR="0" lvl="5"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400" marR="0" lvl="6"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400" marR="0" lvl="7"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400" marR="0" lvl="8" indent="-50800"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marL="152400" lvl="0" indent="-107950" algn="r" rtl="0">
              <a:spcBef>
                <a:spcPts val="0"/>
              </a:spcBef>
              <a:spcAft>
                <a:spcPts val="0"/>
              </a:spcAft>
              <a:buClr>
                <a:srgbClr val="24282B"/>
              </a:buClr>
              <a:buSzPts val="900"/>
              <a:buFont typeface="Proxima Nova"/>
              <a:buChar char="-"/>
            </a:pPr>
            <a:fld id="{00000000-1234-1234-1234-123412341234}" type="slidenum">
              <a:rPr lang="en"/>
              <a:t>‹#›</a:t>
            </a:fld>
            <a:endParaRPr/>
          </a:p>
        </p:txBody>
      </p:sp>
    </p:spTree>
    <p:extLst>
      <p:ext uri="{BB962C8B-B14F-4D97-AF65-F5344CB8AC3E}">
        <p14:creationId xmlns:p14="http://schemas.microsoft.com/office/powerpoint/2010/main" val="220145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60DE-3131-494E-B126-231CDFC18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E7BB8-263C-4516-903F-F762783E49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AFCF-6A3B-4346-917D-F3890D893D2F}"/>
              </a:ext>
            </a:extLst>
          </p:cNvPr>
          <p:cNvSpPr>
            <a:spLocks noGrp="1"/>
          </p:cNvSpPr>
          <p:nvPr>
            <p:ph type="dt" sz="half" idx="10"/>
          </p:nvPr>
        </p:nvSpPr>
        <p:spPr/>
        <p:txBody>
          <a:bodyPr/>
          <a:lstStyle/>
          <a:p>
            <a:fld id="{53A14237-C853-4A69-824C-A79800C66D32}" type="datetimeFigureOut">
              <a:rPr lang="en-US" smtClean="0"/>
              <a:t>5/23/2023</a:t>
            </a:fld>
            <a:endParaRPr lang="en-US"/>
          </a:p>
        </p:txBody>
      </p:sp>
      <p:sp>
        <p:nvSpPr>
          <p:cNvPr id="5" name="Footer Placeholder 4">
            <a:extLst>
              <a:ext uri="{FF2B5EF4-FFF2-40B4-BE49-F238E27FC236}">
                <a16:creationId xmlns:a16="http://schemas.microsoft.com/office/drawing/2014/main" id="{75249982-BAE1-45B0-9119-6D11BB25E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DF898-F44C-451B-A961-AE3435146252}"/>
              </a:ext>
            </a:extLst>
          </p:cNvPr>
          <p:cNvSpPr>
            <a:spLocks noGrp="1"/>
          </p:cNvSpPr>
          <p:nvPr>
            <p:ph type="sldNum" sz="quarter" idx="12"/>
          </p:nvPr>
        </p:nvSpPr>
        <p:spPr/>
        <p:txBody>
          <a:bodyPr/>
          <a:lstStyle/>
          <a:p>
            <a:fld id="{B0BE200A-F895-4CAD-A04F-B209C1E20BFB}" type="slidenum">
              <a:rPr lang="en-US" smtClean="0"/>
              <a:t>‹#›</a:t>
            </a:fld>
            <a:endParaRPr lang="en-US"/>
          </a:p>
        </p:txBody>
      </p:sp>
    </p:spTree>
    <p:extLst>
      <p:ext uri="{BB962C8B-B14F-4D97-AF65-F5344CB8AC3E}">
        <p14:creationId xmlns:p14="http://schemas.microsoft.com/office/powerpoint/2010/main" val="5935459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6ADF-8EE5-4905-B794-EDD224166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73DA68-ECB2-4796-B8C7-454487A494E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070A9C-D38D-4BD7-B8F9-679D8B4B13E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0968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65" name="Google Shape;65;p16"/>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2284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7"/>
        <p:cNvGrpSpPr/>
        <p:nvPr/>
      </p:nvGrpSpPr>
      <p:grpSpPr>
        <a:xfrm>
          <a:off x="0" y="0"/>
          <a:ext cx="0" cy="0"/>
          <a:chOff x="0" y="0"/>
          <a:chExt cx="0" cy="0"/>
        </a:xfrm>
      </p:grpSpPr>
      <p:sp>
        <p:nvSpPr>
          <p:cNvPr id="158" name="Google Shape;158;p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9" name="Google Shape;159;p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0" name="Google Shape;16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4870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1"/>
        <p:cNvGrpSpPr/>
        <p:nvPr/>
      </p:nvGrpSpPr>
      <p:grpSpPr>
        <a:xfrm>
          <a:off x="0" y="0"/>
          <a:ext cx="0" cy="0"/>
          <a:chOff x="0" y="0"/>
          <a:chExt cx="0" cy="0"/>
        </a:xfrm>
      </p:grpSpPr>
      <p:sp>
        <p:nvSpPr>
          <p:cNvPr id="162" name="Google Shape;162;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3" name="Google Shape;16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0748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167" name="Google Shape;16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8616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3"/>
        <p:cNvGrpSpPr/>
        <p:nvPr/>
      </p:nvGrpSpPr>
      <p:grpSpPr>
        <a:xfrm>
          <a:off x="0" y="0"/>
          <a:ext cx="0" cy="0"/>
          <a:chOff x="0" y="0"/>
          <a:chExt cx="0" cy="0"/>
        </a:xfrm>
      </p:grpSpPr>
      <p:sp>
        <p:nvSpPr>
          <p:cNvPr id="174" name="Google Shape;17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0588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8" name="Google Shape;178;p3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rtl="0">
              <a:spcBef>
                <a:spcPts val="0"/>
              </a:spcBef>
              <a:spcAft>
                <a:spcPts val="0"/>
              </a:spcAft>
              <a:buSzPts val="1200"/>
              <a:buChar char="●"/>
              <a:defRPr sz="12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Char char="■"/>
              <a:defRPr sz="1200"/>
            </a:lvl9pPr>
          </a:lstStyle>
          <a:p>
            <a:endParaRPr/>
          </a:p>
        </p:txBody>
      </p:sp>
      <p:sp>
        <p:nvSpPr>
          <p:cNvPr id="179" name="Google Shape;17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15682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0"/>
        <p:cNvGrpSpPr/>
        <p:nvPr/>
      </p:nvGrpSpPr>
      <p:grpSpPr>
        <a:xfrm>
          <a:off x="0" y="0"/>
          <a:ext cx="0" cy="0"/>
          <a:chOff x="0" y="0"/>
          <a:chExt cx="0" cy="0"/>
        </a:xfrm>
      </p:grpSpPr>
      <p:sp>
        <p:nvSpPr>
          <p:cNvPr id="181" name="Google Shape;181;p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2" name="Google Shape;18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59095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3"/>
        <p:cNvGrpSpPr/>
        <p:nvPr/>
      </p:nvGrpSpPr>
      <p:grpSpPr>
        <a:xfrm>
          <a:off x="0" y="0"/>
          <a:ext cx="0" cy="0"/>
          <a:chOff x="0" y="0"/>
          <a:chExt cx="0" cy="0"/>
        </a:xfrm>
      </p:grpSpPr>
      <p:sp>
        <p:nvSpPr>
          <p:cNvPr id="184" name="Google Shape;184;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6" name="Google Shape;186;p4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7" name="Google Shape;187;p4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188" name="Google Shape;18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253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rtl="0">
              <a:lnSpc>
                <a:spcPct val="100000"/>
              </a:lnSpc>
              <a:spcBef>
                <a:spcPts val="0"/>
              </a:spcBef>
              <a:spcAft>
                <a:spcPts val="0"/>
              </a:spcAft>
              <a:buSzPts val="1800"/>
              <a:buNone/>
              <a:defRPr/>
            </a:lvl1pPr>
          </a:lstStyle>
          <a:p>
            <a:endParaRPr/>
          </a:p>
        </p:txBody>
      </p:sp>
      <p:sp>
        <p:nvSpPr>
          <p:cNvPr id="191" name="Google Shape;19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3270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2"/>
        <p:cNvGrpSpPr/>
        <p:nvPr/>
      </p:nvGrpSpPr>
      <p:grpSpPr>
        <a:xfrm>
          <a:off x="0" y="0"/>
          <a:ext cx="0" cy="0"/>
          <a:chOff x="0" y="0"/>
          <a:chExt cx="0" cy="0"/>
        </a:xfrm>
      </p:grpSpPr>
      <p:sp>
        <p:nvSpPr>
          <p:cNvPr id="193" name="Google Shape;193;p4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4" name="Google Shape;194;p4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rtl="0">
              <a:spcBef>
                <a:spcPts val="0"/>
              </a:spcBef>
              <a:spcAft>
                <a:spcPts val="0"/>
              </a:spcAft>
              <a:buSzPts val="1800"/>
              <a:buChar char="●"/>
              <a:defRPr/>
            </a:lvl1pPr>
            <a:lvl2pPr marL="914378" lvl="1" indent="-317492" algn="ctr" rtl="0">
              <a:spcBef>
                <a:spcPts val="0"/>
              </a:spcBef>
              <a:spcAft>
                <a:spcPts val="0"/>
              </a:spcAft>
              <a:buSzPts val="1400"/>
              <a:buChar char="○"/>
              <a:defRPr/>
            </a:lvl2pPr>
            <a:lvl3pPr marL="1371566" lvl="2" indent="-317492" algn="ctr" rtl="0">
              <a:spcBef>
                <a:spcPts val="0"/>
              </a:spcBef>
              <a:spcAft>
                <a:spcPts val="0"/>
              </a:spcAft>
              <a:buSzPts val="1400"/>
              <a:buChar char="■"/>
              <a:defRPr/>
            </a:lvl3pPr>
            <a:lvl4pPr marL="1828754" lvl="3" indent="-317492" algn="ctr" rtl="0">
              <a:spcBef>
                <a:spcPts val="0"/>
              </a:spcBef>
              <a:spcAft>
                <a:spcPts val="0"/>
              </a:spcAft>
              <a:buSzPts val="1400"/>
              <a:buChar char="●"/>
              <a:defRPr/>
            </a:lvl4pPr>
            <a:lvl5pPr marL="2285943" lvl="4" indent="-317492" algn="ctr" rtl="0">
              <a:spcBef>
                <a:spcPts val="0"/>
              </a:spcBef>
              <a:spcAft>
                <a:spcPts val="0"/>
              </a:spcAft>
              <a:buSzPts val="1400"/>
              <a:buChar char="○"/>
              <a:defRPr/>
            </a:lvl5pPr>
            <a:lvl6pPr marL="2743132" lvl="5" indent="-317492" algn="ctr" rtl="0">
              <a:spcBef>
                <a:spcPts val="0"/>
              </a:spcBef>
              <a:spcAft>
                <a:spcPts val="0"/>
              </a:spcAft>
              <a:buSzPts val="1400"/>
              <a:buChar char="■"/>
              <a:defRPr/>
            </a:lvl6pPr>
            <a:lvl7pPr marL="3200320" lvl="6" indent="-317492" algn="ctr" rtl="0">
              <a:spcBef>
                <a:spcPts val="0"/>
              </a:spcBef>
              <a:spcAft>
                <a:spcPts val="0"/>
              </a:spcAft>
              <a:buSzPts val="1400"/>
              <a:buChar char="●"/>
              <a:defRPr/>
            </a:lvl7pPr>
            <a:lvl8pPr marL="3657509" lvl="7" indent="-317492" algn="ctr" rtl="0">
              <a:spcBef>
                <a:spcPts val="0"/>
              </a:spcBef>
              <a:spcAft>
                <a:spcPts val="0"/>
              </a:spcAft>
              <a:buSzPts val="1400"/>
              <a:buChar char="○"/>
              <a:defRPr/>
            </a:lvl8pPr>
            <a:lvl9pPr marL="4114697" lvl="8" indent="-317492" algn="ctr" rtl="0">
              <a:spcBef>
                <a:spcPts val="0"/>
              </a:spcBef>
              <a:spcAft>
                <a:spcPts val="0"/>
              </a:spcAft>
              <a:buSzPts val="1400"/>
              <a:buChar char="■"/>
              <a:defRPr/>
            </a:lvl9pPr>
          </a:lstStyle>
          <a:p>
            <a:endParaRPr/>
          </a:p>
        </p:txBody>
      </p:sp>
      <p:sp>
        <p:nvSpPr>
          <p:cNvPr id="195" name="Google Shape;19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0982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6"/>
        <p:cNvGrpSpPr/>
        <p:nvPr/>
      </p:nvGrpSpPr>
      <p:grpSpPr>
        <a:xfrm>
          <a:off x="0" y="0"/>
          <a:ext cx="0" cy="0"/>
          <a:chOff x="0" y="0"/>
          <a:chExt cx="0" cy="0"/>
        </a:xfrm>
      </p:grpSpPr>
      <p:sp>
        <p:nvSpPr>
          <p:cNvPr id="197" name="Google Shape;19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5507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19">
  <p:cSld name="019">
    <p:spTree>
      <p:nvGrpSpPr>
        <p:cNvPr id="1" name="Shape 198"/>
        <p:cNvGrpSpPr/>
        <p:nvPr/>
      </p:nvGrpSpPr>
      <p:grpSpPr>
        <a:xfrm>
          <a:off x="0" y="0"/>
          <a:ext cx="0" cy="0"/>
          <a:chOff x="0" y="0"/>
          <a:chExt cx="0" cy="0"/>
        </a:xfrm>
      </p:grpSpPr>
      <p:sp>
        <p:nvSpPr>
          <p:cNvPr id="199" name="Google Shape;199;p45"/>
          <p:cNvSpPr>
            <a:spLocks noGrp="1"/>
          </p:cNvSpPr>
          <p:nvPr>
            <p:ph type="pic" idx="2"/>
          </p:nvPr>
        </p:nvSpPr>
        <p:spPr>
          <a:xfrm>
            <a:off x="5904160" y="714375"/>
            <a:ext cx="2525400" cy="3714900"/>
          </a:xfrm>
          <a:prstGeom prst="rect">
            <a:avLst/>
          </a:prstGeom>
          <a:noFill/>
          <a:ln>
            <a:noFill/>
          </a:ln>
        </p:spPr>
      </p:sp>
      <p:sp>
        <p:nvSpPr>
          <p:cNvPr id="200" name="Google Shape;200;p45"/>
          <p:cNvSpPr txBox="1">
            <a:spLocks noGrp="1"/>
          </p:cNvSpPr>
          <p:nvPr>
            <p:ph type="sldNum" idx="12"/>
          </p:nvPr>
        </p:nvSpPr>
        <p:spPr>
          <a:xfrm>
            <a:off x="8286713" y="4667250"/>
            <a:ext cx="381000" cy="176100"/>
          </a:xfrm>
          <a:prstGeom prst="rect">
            <a:avLst/>
          </a:prstGeom>
          <a:noFill/>
          <a:ln>
            <a:noFill/>
          </a:ln>
        </p:spPr>
        <p:txBody>
          <a:bodyPr spcFirstLastPara="1" wrap="square" lIns="19050" tIns="19050" rIns="19050" bIns="19050" anchor="t" anchorCtr="0">
            <a:noAutofit/>
          </a:bodyPr>
          <a:lstStyle>
            <a:lvl1pPr marL="152396" marR="0" lvl="0"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396" marR="0" lvl="1"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396" marR="0" lvl="2"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396" marR="0" lvl="3"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396" marR="0" lvl="4"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396" marR="0" lvl="5"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396" marR="0" lvl="6"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396" marR="0" lvl="7"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396" marR="0" lvl="8"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indent="-107948">
              <a:buFont typeface="Proxima Nova"/>
              <a:buChar char="-"/>
            </a:pPr>
            <a:fld id="{00000000-1234-1234-1234-123412341234}" type="slidenum">
              <a:rPr lang="en" smtClean="0"/>
              <a:pPr indent="-107948">
                <a:buFont typeface="Proxima Nova"/>
                <a:buChar char="-"/>
              </a:pPr>
              <a:t>‹#›</a:t>
            </a:fld>
            <a:endParaRPr lang="en"/>
          </a:p>
        </p:txBody>
      </p:sp>
    </p:spTree>
    <p:extLst>
      <p:ext uri="{BB962C8B-B14F-4D97-AF65-F5344CB8AC3E}">
        <p14:creationId xmlns:p14="http://schemas.microsoft.com/office/powerpoint/2010/main" val="13907826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64">
  <p:cSld name="064">
    <p:spTree>
      <p:nvGrpSpPr>
        <p:cNvPr id="1" name="Shape 201"/>
        <p:cNvGrpSpPr/>
        <p:nvPr/>
      </p:nvGrpSpPr>
      <p:grpSpPr>
        <a:xfrm>
          <a:off x="0" y="0"/>
          <a:ext cx="0" cy="0"/>
          <a:chOff x="0" y="0"/>
          <a:chExt cx="0" cy="0"/>
        </a:xfrm>
      </p:grpSpPr>
      <p:sp>
        <p:nvSpPr>
          <p:cNvPr id="202" name="Google Shape;202;p46"/>
          <p:cNvSpPr>
            <a:spLocks noGrp="1"/>
          </p:cNvSpPr>
          <p:nvPr>
            <p:ph type="pic" idx="2"/>
          </p:nvPr>
        </p:nvSpPr>
        <p:spPr>
          <a:xfrm>
            <a:off x="907712" y="2661669"/>
            <a:ext cx="2813100" cy="3735000"/>
          </a:xfrm>
          <a:prstGeom prst="rect">
            <a:avLst/>
          </a:prstGeom>
          <a:noFill/>
          <a:ln>
            <a:noFill/>
          </a:ln>
        </p:spPr>
      </p:sp>
      <p:sp>
        <p:nvSpPr>
          <p:cNvPr id="203" name="Google Shape;203;p46"/>
          <p:cNvSpPr txBox="1">
            <a:spLocks noGrp="1"/>
          </p:cNvSpPr>
          <p:nvPr>
            <p:ph type="sldNum" idx="12"/>
          </p:nvPr>
        </p:nvSpPr>
        <p:spPr>
          <a:xfrm>
            <a:off x="7728450" y="4667250"/>
            <a:ext cx="939300" cy="176100"/>
          </a:xfrm>
          <a:prstGeom prst="rect">
            <a:avLst/>
          </a:prstGeom>
          <a:noFill/>
          <a:ln>
            <a:noFill/>
          </a:ln>
        </p:spPr>
        <p:txBody>
          <a:bodyPr spcFirstLastPara="1" wrap="square" lIns="19050" tIns="19050" rIns="19050" bIns="19050" anchor="t" anchorCtr="0">
            <a:noAutofit/>
          </a:bodyPr>
          <a:lstStyle>
            <a:lvl1pPr marL="152396" marR="0" lvl="0"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396" marR="0" lvl="1"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396" marR="0" lvl="2"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396" marR="0" lvl="3"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396" marR="0" lvl="4"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396" marR="0" lvl="5"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396" marR="0" lvl="6"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396" marR="0" lvl="7"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396" marR="0" lvl="8" indent="-50799" algn="r" rtl="0">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indent="-107948">
              <a:buFont typeface="Proxima Nova"/>
              <a:buChar char="-"/>
            </a:pPr>
            <a:fld id="{00000000-1234-1234-1234-123412341234}" type="slidenum">
              <a:rPr lang="en" smtClean="0"/>
              <a:pPr indent="-107948">
                <a:buFont typeface="Proxima Nova"/>
                <a:buChar char="-"/>
              </a:pPr>
              <a:t>‹#›</a:t>
            </a:fld>
            <a:endParaRPr lang="en"/>
          </a:p>
        </p:txBody>
      </p:sp>
    </p:spTree>
    <p:extLst>
      <p:ext uri="{BB962C8B-B14F-4D97-AF65-F5344CB8AC3E}">
        <p14:creationId xmlns:p14="http://schemas.microsoft.com/office/powerpoint/2010/main" val="2722953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04"/>
        <p:cNvGrpSpPr/>
        <p:nvPr/>
      </p:nvGrpSpPr>
      <p:grpSpPr>
        <a:xfrm>
          <a:off x="0" y="0"/>
          <a:ext cx="0" cy="0"/>
          <a:chOff x="0" y="0"/>
          <a:chExt cx="0" cy="0"/>
        </a:xfrm>
      </p:grpSpPr>
      <p:sp>
        <p:nvSpPr>
          <p:cNvPr id="205" name="Google Shape;205;p47"/>
          <p:cNvSpPr txBox="1">
            <a:spLocks noGrp="1"/>
          </p:cNvSpPr>
          <p:nvPr>
            <p:ph type="sldNum" idx="12"/>
          </p:nvPr>
        </p:nvSpPr>
        <p:spPr>
          <a:xfrm>
            <a:off x="4475930" y="4878959"/>
            <a:ext cx="185400" cy="331072"/>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000">
              <a:solidFill>
                <a:srgbClr val="595959"/>
              </a:solidFill>
              <a:latin typeface="Arial"/>
              <a:ea typeface="Arial"/>
              <a:cs typeface="Arial"/>
              <a:sym typeface="Arial"/>
            </a:endParaRPr>
          </a:p>
        </p:txBody>
      </p:sp>
    </p:spTree>
    <p:extLst>
      <p:ext uri="{BB962C8B-B14F-4D97-AF65-F5344CB8AC3E}">
        <p14:creationId xmlns:p14="http://schemas.microsoft.com/office/powerpoint/2010/main" val="35022774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06"/>
        <p:cNvGrpSpPr/>
        <p:nvPr/>
      </p:nvGrpSpPr>
      <p:grpSpPr>
        <a:xfrm>
          <a:off x="0" y="0"/>
          <a:ext cx="0" cy="0"/>
          <a:chOff x="0" y="0"/>
          <a:chExt cx="0" cy="0"/>
        </a:xfrm>
      </p:grpSpPr>
      <p:sp>
        <p:nvSpPr>
          <p:cNvPr id="207" name="Google Shape;207;p48"/>
          <p:cNvSpPr txBox="1">
            <a:spLocks noGrp="1"/>
          </p:cNvSpPr>
          <p:nvPr>
            <p:ph type="title"/>
          </p:nvPr>
        </p:nvSpPr>
        <p:spPr>
          <a:xfrm>
            <a:off x="666750" y="862013"/>
            <a:ext cx="7810500" cy="1743000"/>
          </a:xfrm>
          <a:prstGeom prst="rect">
            <a:avLst/>
          </a:prstGeom>
          <a:noFill/>
          <a:ln>
            <a:noFill/>
          </a:ln>
        </p:spPr>
        <p:txBody>
          <a:bodyPr spcFirstLastPara="1" wrap="square" lIns="19050" tIns="19050" rIns="19050" bIns="19050" anchor="b" anchorCtr="0">
            <a:normAutofit/>
          </a:bodyPr>
          <a:lstStyle>
            <a:lvl1pPr lvl="0" algn="ctr" rtl="0">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08" name="Google Shape;208;p48"/>
          <p:cNvSpPr txBox="1">
            <a:spLocks noGrp="1"/>
          </p:cNvSpPr>
          <p:nvPr>
            <p:ph type="body" idx="1"/>
          </p:nvPr>
        </p:nvSpPr>
        <p:spPr>
          <a:xfrm>
            <a:off x="666750" y="2652713"/>
            <a:ext cx="7810500" cy="595500"/>
          </a:xfrm>
          <a:prstGeom prst="rect">
            <a:avLst/>
          </a:prstGeom>
          <a:noFill/>
          <a:ln>
            <a:noFill/>
          </a:ln>
        </p:spPr>
        <p:txBody>
          <a:bodyPr spcFirstLastPara="1" wrap="square" lIns="19050" tIns="19050" rIns="19050" bIns="19050" anchor="t" anchorCtr="0">
            <a:normAutofit/>
          </a:bodyPr>
          <a:lstStyle>
            <a:lvl1pPr marL="457189" lvl="0"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1pPr>
            <a:lvl2pPr marL="914378" lvl="1"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2pPr>
            <a:lvl3pPr marL="1371566" lvl="2"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3pPr>
            <a:lvl4pPr marL="1828754" lvl="3"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4pPr>
            <a:lvl5pPr marL="2285943" lvl="4" indent="-228594" algn="ctr" rtl="0">
              <a:lnSpc>
                <a:spcPct val="100000"/>
              </a:lnSpc>
              <a:spcBef>
                <a:spcPts val="0"/>
              </a:spcBef>
              <a:spcAft>
                <a:spcPts val="0"/>
              </a:spcAft>
              <a:buClr>
                <a:srgbClr val="000000"/>
              </a:buClr>
              <a:buSzPts val="2000"/>
              <a:buFont typeface="Helvetica Neue"/>
              <a:buNone/>
              <a:defRPr sz="2000">
                <a:solidFill>
                  <a:srgbClr val="000000"/>
                </a:solidFill>
                <a:latin typeface="Helvetica Neue"/>
                <a:ea typeface="Helvetica Neue"/>
                <a:cs typeface="Helvetica Neue"/>
                <a:sym typeface="Helvetica Neue"/>
              </a:defRPr>
            </a:lvl5pPr>
            <a:lvl6pPr marL="2743132" lvl="5" indent="-342892" algn="l" rtl="0">
              <a:lnSpc>
                <a:spcPct val="115000"/>
              </a:lnSpc>
              <a:spcBef>
                <a:spcPts val="0"/>
              </a:spcBef>
              <a:spcAft>
                <a:spcPts val="0"/>
              </a:spcAft>
              <a:buSzPts val="1800"/>
              <a:buChar char="■"/>
              <a:defRPr/>
            </a:lvl6pPr>
            <a:lvl7pPr marL="3200320" lvl="6" indent="-342892" algn="l" rtl="0">
              <a:lnSpc>
                <a:spcPct val="115000"/>
              </a:lnSpc>
              <a:spcBef>
                <a:spcPts val="0"/>
              </a:spcBef>
              <a:spcAft>
                <a:spcPts val="0"/>
              </a:spcAft>
              <a:buSzPts val="1800"/>
              <a:buChar char="●"/>
              <a:defRPr/>
            </a:lvl7pPr>
            <a:lvl8pPr marL="3657509" lvl="7" indent="-342892" algn="l" rtl="0">
              <a:lnSpc>
                <a:spcPct val="115000"/>
              </a:lnSpc>
              <a:spcBef>
                <a:spcPts val="0"/>
              </a:spcBef>
              <a:spcAft>
                <a:spcPts val="0"/>
              </a:spcAft>
              <a:buSzPts val="1800"/>
              <a:buChar char="○"/>
              <a:defRPr/>
            </a:lvl8pPr>
            <a:lvl9pPr marL="4114697" lvl="8" indent="-342892" algn="l" rtl="0">
              <a:lnSpc>
                <a:spcPct val="115000"/>
              </a:lnSpc>
              <a:spcBef>
                <a:spcPts val="0"/>
              </a:spcBef>
              <a:spcAft>
                <a:spcPts val="0"/>
              </a:spcAft>
              <a:buSzPts val="1800"/>
              <a:buChar char="■"/>
              <a:defRPr/>
            </a:lvl9pPr>
          </a:lstStyle>
          <a:p>
            <a:endParaRPr/>
          </a:p>
        </p:txBody>
      </p:sp>
      <p:sp>
        <p:nvSpPr>
          <p:cNvPr id="209" name="Google Shape;209;p48"/>
          <p:cNvSpPr txBox="1">
            <a:spLocks noGrp="1"/>
          </p:cNvSpPr>
          <p:nvPr>
            <p:ph type="sldNum" idx="12"/>
          </p:nvPr>
        </p:nvSpPr>
        <p:spPr>
          <a:xfrm>
            <a:off x="4484637" y="4905375"/>
            <a:ext cx="170100" cy="315471"/>
          </a:xfrm>
          <a:prstGeom prst="rect">
            <a:avLst/>
          </a:prstGeom>
          <a:noFill/>
          <a:ln>
            <a:noFill/>
          </a:ln>
        </p:spPr>
        <p:txBody>
          <a:bodyPr spcFirstLastPara="1" wrap="square" lIns="19050" tIns="19050" rIns="19050" bIns="19050"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000">
              <a:solidFill>
                <a:srgbClr val="595959"/>
              </a:solidFill>
              <a:latin typeface="Arial"/>
              <a:ea typeface="Arial"/>
              <a:cs typeface="Arial"/>
              <a:sym typeface="Arial"/>
            </a:endParaRPr>
          </a:p>
        </p:txBody>
      </p:sp>
    </p:spTree>
    <p:extLst>
      <p:ext uri="{BB962C8B-B14F-4D97-AF65-F5344CB8AC3E}">
        <p14:creationId xmlns:p14="http://schemas.microsoft.com/office/powerpoint/2010/main" val="3116935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repared for TK by SYPartners · CONFIDENTIAL · # 3">
  <p:cSld name="Prepared for TK by SYPartners · CONFIDENTIAL · # 3">
    <p:bg>
      <p:bgPr>
        <a:solidFill>
          <a:srgbClr val="FFFFFF"/>
        </a:solidFill>
        <a:effectLst/>
      </p:bgPr>
    </p:bg>
    <p:spTree>
      <p:nvGrpSpPr>
        <p:cNvPr id="1" name="Shape 210"/>
        <p:cNvGrpSpPr/>
        <p:nvPr/>
      </p:nvGrpSpPr>
      <p:grpSpPr>
        <a:xfrm>
          <a:off x="0" y="0"/>
          <a:ext cx="0" cy="0"/>
          <a:chOff x="0" y="0"/>
          <a:chExt cx="0" cy="0"/>
        </a:xfrm>
      </p:grpSpPr>
      <p:sp>
        <p:nvSpPr>
          <p:cNvPr id="211" name="Google Shape;211;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5494898"/>
      </p:ext>
    </p:extLst>
  </p:cSld>
  <p:clrMapOvr>
    <a:masterClrMapping/>
  </p:clrMapOvr>
  <p:extLst>
    <p:ext uri="{DCECCB84-F9BA-43D5-87BE-67443E8EF086}">
      <p15:sldGuideLst xmlns:p15="http://schemas.microsoft.com/office/powerpoint/2012/main">
        <p15:guide id="1" pos="216" userDrawn="1">
          <p15:clr>
            <a:srgbClr val="FA7B17"/>
          </p15:clr>
        </p15:guide>
        <p15:guide id="2" orient="horz" pos="128" userDrawn="1">
          <p15:clr>
            <a:srgbClr val="FA7B17"/>
          </p15:clr>
        </p15:guide>
        <p15:guide id="3" pos="4104" userDrawn="1">
          <p15:clr>
            <a:srgbClr val="FA7B17"/>
          </p15:clr>
        </p15:guide>
        <p15:guide id="4" orient="horz" pos="2302" userDrawn="1">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12"/>
        <p:cNvGrpSpPr/>
        <p:nvPr/>
      </p:nvGrpSpPr>
      <p:grpSpPr>
        <a:xfrm>
          <a:off x="0" y="0"/>
          <a:ext cx="0" cy="0"/>
          <a:chOff x="0" y="0"/>
          <a:chExt cx="0" cy="0"/>
        </a:xfrm>
      </p:grpSpPr>
      <p:sp>
        <p:nvSpPr>
          <p:cNvPr id="213" name="Google Shape;213;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4" name="Google Shape;214;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15" name="Google Shape;215;p50"/>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80913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216"/>
        <p:cNvGrpSpPr/>
        <p:nvPr/>
      </p:nvGrpSpPr>
      <p:grpSpPr>
        <a:xfrm>
          <a:off x="0" y="0"/>
          <a:ext cx="0" cy="0"/>
          <a:chOff x="0" y="0"/>
          <a:chExt cx="0" cy="0"/>
        </a:xfrm>
      </p:grpSpPr>
      <p:sp>
        <p:nvSpPr>
          <p:cNvPr id="217" name="Google Shape;217;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19" name="Google Shape;219;p51"/>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577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9">
  <p:cSld name="019">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5904160" y="714375"/>
            <a:ext cx="2525400" cy="3714900"/>
          </a:xfrm>
          <a:prstGeom prst="rect">
            <a:avLst/>
          </a:prstGeom>
          <a:noFill/>
          <a:ln>
            <a:noFill/>
          </a:ln>
        </p:spPr>
      </p:sp>
      <p:sp>
        <p:nvSpPr>
          <p:cNvPr id="52" name="Google Shape;52;p13"/>
          <p:cNvSpPr txBox="1">
            <a:spLocks noGrp="1"/>
          </p:cNvSpPr>
          <p:nvPr>
            <p:ph type="sldNum" idx="12"/>
          </p:nvPr>
        </p:nvSpPr>
        <p:spPr>
          <a:xfrm>
            <a:off x="8286713" y="4667250"/>
            <a:ext cx="381000" cy="176100"/>
          </a:xfrm>
          <a:prstGeom prst="rect">
            <a:avLst/>
          </a:prstGeom>
          <a:noFill/>
          <a:ln>
            <a:noFill/>
          </a:ln>
        </p:spPr>
        <p:txBody>
          <a:bodyPr spcFirstLastPara="1" wrap="square" lIns="19050" tIns="19050" rIns="19050" bIns="19050" anchor="t" anchorCtr="0">
            <a:noAutofit/>
          </a:bodyPr>
          <a:lstStyle>
            <a:lvl1pPr marL="152400" marR="0" lvl="0"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1pPr>
            <a:lvl2pPr marL="152400" marR="0" lvl="1"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2pPr>
            <a:lvl3pPr marL="152400" marR="0" lvl="2"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3pPr>
            <a:lvl4pPr marL="152400" marR="0" lvl="3"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4pPr>
            <a:lvl5pPr marL="152400" marR="0" lvl="4"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5pPr>
            <a:lvl6pPr marL="152400" marR="0" lvl="5"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6pPr>
            <a:lvl7pPr marL="152400" marR="0" lvl="6"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7pPr>
            <a:lvl8pPr marL="152400" marR="0" lvl="7"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8pPr>
            <a:lvl9pPr marL="152400" marR="0" lvl="8" indent="-50800" algn="r">
              <a:lnSpc>
                <a:spcPct val="100000"/>
              </a:lnSpc>
              <a:spcBef>
                <a:spcPts val="0"/>
              </a:spcBef>
              <a:spcAft>
                <a:spcPts val="0"/>
              </a:spcAft>
              <a:buClr>
                <a:srgbClr val="24282B"/>
              </a:buClr>
              <a:buSzPts val="900"/>
              <a:buFont typeface="Proxima Nova"/>
              <a:buNone/>
              <a:defRPr sz="900" b="0" i="0" u="none" strike="noStrike" cap="none">
                <a:solidFill>
                  <a:srgbClr val="24282B"/>
                </a:solidFill>
                <a:latin typeface="Proxima Nova"/>
                <a:ea typeface="Proxima Nova"/>
                <a:cs typeface="Proxima Nova"/>
                <a:sym typeface="Proxima Nova"/>
              </a:defRPr>
            </a:lvl9pPr>
          </a:lstStyle>
          <a:p>
            <a:pPr marL="152400" lvl="0" indent="-107950" algn="r" rtl="0">
              <a:spcBef>
                <a:spcPts val="0"/>
              </a:spcBef>
              <a:spcAft>
                <a:spcPts val="0"/>
              </a:spcAft>
              <a:buClr>
                <a:srgbClr val="24282B"/>
              </a:buClr>
              <a:buSzPts val="900"/>
              <a:buFont typeface="Proxima Nova"/>
              <a:buChar char="-"/>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repared for TK by SYPartners · CONFIDENTIAL · # 4">
  <p:cSld name="Prepared for TK by SYPartners · CONFIDENTIAL · # 4">
    <p:bg>
      <p:bgPr>
        <a:solidFill>
          <a:srgbClr val="FFFFFF"/>
        </a:solidFill>
        <a:effectLst/>
      </p:bgPr>
    </p:bg>
    <p:spTree>
      <p:nvGrpSpPr>
        <p:cNvPr id="1" name="Shape 220"/>
        <p:cNvGrpSpPr/>
        <p:nvPr/>
      </p:nvGrpSpPr>
      <p:grpSpPr>
        <a:xfrm>
          <a:off x="0" y="0"/>
          <a:ext cx="0" cy="0"/>
          <a:chOff x="0" y="0"/>
          <a:chExt cx="0" cy="0"/>
        </a:xfrm>
      </p:grpSpPr>
      <p:sp>
        <p:nvSpPr>
          <p:cNvPr id="221" name="Google Shape;221;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1107400"/>
      </p:ext>
    </p:extLst>
  </p:cSld>
  <p:clrMapOvr>
    <a:masterClrMapping/>
  </p:clrMapOvr>
  <p:extLst>
    <p:ext uri="{DCECCB84-F9BA-43D5-87BE-67443E8EF086}">
      <p15:sldGuideLst xmlns:p15="http://schemas.microsoft.com/office/powerpoint/2012/main">
        <p15:guide id="1" pos="216" userDrawn="1">
          <p15:clr>
            <a:srgbClr val="FA7B17"/>
          </p15:clr>
        </p15:guide>
        <p15:guide id="2" orient="horz" pos="128" userDrawn="1">
          <p15:clr>
            <a:srgbClr val="FA7B17"/>
          </p15:clr>
        </p15:guide>
        <p15:guide id="3" pos="4104" userDrawn="1">
          <p15:clr>
            <a:srgbClr val="FA7B17"/>
          </p15:clr>
        </p15:guide>
        <p15:guide id="4" orient="horz" pos="2302" userDrawn="1">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repared for TK by SYPartners · CONFIDENTIAL · #">
  <p:cSld name="Prepared for TK by SYPartners · CONFIDENTIAL · #">
    <p:bg>
      <p:bgPr>
        <a:solidFill>
          <a:srgbClr val="FFFFFF"/>
        </a:solidFill>
        <a:effectLst/>
      </p:bgPr>
    </p:bg>
    <p:spTree>
      <p:nvGrpSpPr>
        <p:cNvPr id="1" name="Shape 222"/>
        <p:cNvGrpSpPr/>
        <p:nvPr/>
      </p:nvGrpSpPr>
      <p:grpSpPr>
        <a:xfrm>
          <a:off x="0" y="0"/>
          <a:ext cx="0" cy="0"/>
          <a:chOff x="0" y="0"/>
          <a:chExt cx="0" cy="0"/>
        </a:xfrm>
      </p:grpSpPr>
      <p:sp>
        <p:nvSpPr>
          <p:cNvPr id="223" name="Google Shape;223;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713552"/>
      </p:ext>
    </p:extLst>
  </p:cSld>
  <p:clrMapOvr>
    <a:masterClrMapping/>
  </p:clrMapOvr>
  <p:extLst>
    <p:ext uri="{DCECCB84-F9BA-43D5-87BE-67443E8EF086}">
      <p15:sldGuideLst xmlns:p15="http://schemas.microsoft.com/office/powerpoint/2012/main">
        <p15:guide id="1" pos="216" userDrawn="1">
          <p15:clr>
            <a:srgbClr val="FA7B17"/>
          </p15:clr>
        </p15:guide>
        <p15:guide id="2" orient="horz" pos="128" userDrawn="1">
          <p15:clr>
            <a:srgbClr val="FA7B17"/>
          </p15:clr>
        </p15:guide>
        <p15:guide id="3" pos="4104" userDrawn="1">
          <p15:clr>
            <a:srgbClr val="FA7B17"/>
          </p15:clr>
        </p15:guide>
        <p15:guide id="4" orient="horz" pos="2302" userDrawn="1">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_1">
  <p:cSld name="BLANK_1">
    <p:bg>
      <p:bgPr>
        <a:solidFill>
          <a:srgbClr val="39B54B"/>
        </a:solidFill>
        <a:effectLst/>
      </p:bgPr>
    </p:bg>
    <p:spTree>
      <p:nvGrpSpPr>
        <p:cNvPr id="1" name="Shape 224"/>
        <p:cNvGrpSpPr/>
        <p:nvPr/>
      </p:nvGrpSpPr>
      <p:grpSpPr>
        <a:xfrm>
          <a:off x="0" y="0"/>
          <a:ext cx="0" cy="0"/>
          <a:chOff x="0" y="0"/>
          <a:chExt cx="0" cy="0"/>
        </a:xfrm>
      </p:grpSpPr>
      <p:sp>
        <p:nvSpPr>
          <p:cNvPr id="225" name="Google Shape;225;p54"/>
          <p:cNvSpPr txBox="1">
            <a:spLocks noGrp="1"/>
          </p:cNvSpPr>
          <p:nvPr>
            <p:ph type="sldNum" idx="12"/>
          </p:nvPr>
        </p:nvSpPr>
        <p:spPr>
          <a:xfrm>
            <a:off x="4461062" y="4629204"/>
            <a:ext cx="1553100" cy="243495"/>
          </a:xfrm>
          <a:prstGeom prst="rect">
            <a:avLst/>
          </a:prstGeom>
          <a:noFill/>
          <a:ln>
            <a:noFill/>
          </a:ln>
        </p:spPr>
        <p:txBody>
          <a:bodyPr spcFirstLastPara="1" wrap="square" lIns="74850" tIns="74850" rIns="74850" bIns="74850" anchor="ctr" anchorCtr="0">
            <a:spAutoFit/>
          </a:bodyPr>
          <a:lstStyle>
            <a:lvl1pPr marL="0" marR="0" lvl="0"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fld id="{00000000-1234-1234-1234-123412341234}" type="slidenum">
              <a:rPr lang="en" smtClean="0"/>
              <a:pPr/>
              <a:t>‹#›</a:t>
            </a:fld>
            <a:endParaRPr lang="en" sz="1000"/>
          </a:p>
        </p:txBody>
      </p:sp>
    </p:spTree>
    <p:extLst>
      <p:ext uri="{BB962C8B-B14F-4D97-AF65-F5344CB8AC3E}">
        <p14:creationId xmlns:p14="http://schemas.microsoft.com/office/powerpoint/2010/main" val="7079659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226"/>
        <p:cNvGrpSpPr/>
        <p:nvPr/>
      </p:nvGrpSpPr>
      <p:grpSpPr>
        <a:xfrm>
          <a:off x="0" y="0"/>
          <a:ext cx="0" cy="0"/>
          <a:chOff x="0" y="0"/>
          <a:chExt cx="0" cy="0"/>
        </a:xfrm>
      </p:grpSpPr>
      <p:sp>
        <p:nvSpPr>
          <p:cNvPr id="227" name="Google Shape;227;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8" name="Google Shape;228;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29" name="Google Shape;229;p55"/>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96082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30"/>
        <p:cNvGrpSpPr/>
        <p:nvPr/>
      </p:nvGrpSpPr>
      <p:grpSpPr>
        <a:xfrm>
          <a:off x="0" y="0"/>
          <a:ext cx="0" cy="0"/>
          <a:chOff x="0" y="0"/>
          <a:chExt cx="0" cy="0"/>
        </a:xfrm>
      </p:grpSpPr>
      <p:sp>
        <p:nvSpPr>
          <p:cNvPr id="231" name="Google Shape;231;p56"/>
          <p:cNvSpPr txBox="1">
            <a:spLocks noGrp="1"/>
          </p:cNvSpPr>
          <p:nvPr>
            <p:ph type="sldNum" idx="12"/>
          </p:nvPr>
        </p:nvSpPr>
        <p:spPr>
          <a:xfrm>
            <a:off x="4475930" y="4878959"/>
            <a:ext cx="185400" cy="331072"/>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000">
              <a:solidFill>
                <a:srgbClr val="595959"/>
              </a:solidFill>
              <a:latin typeface="Arial"/>
              <a:ea typeface="Arial"/>
              <a:cs typeface="Arial"/>
              <a:sym typeface="Arial"/>
            </a:endParaRPr>
          </a:p>
        </p:txBody>
      </p:sp>
    </p:spTree>
    <p:extLst>
      <p:ext uri="{BB962C8B-B14F-4D97-AF65-F5344CB8AC3E}">
        <p14:creationId xmlns:p14="http://schemas.microsoft.com/office/powerpoint/2010/main" val="1652755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repared for TK by SYPartners · CONFIDENTIAL · # 1">
  <p:cSld name="Prepared for TK by SYPartners · CONFIDENTIAL · # 1">
    <p:bg>
      <p:bgPr>
        <a:solidFill>
          <a:srgbClr val="FFFFFF"/>
        </a:solidFill>
        <a:effectLst/>
      </p:bgPr>
    </p:bg>
    <p:spTree>
      <p:nvGrpSpPr>
        <p:cNvPr id="1" name="Shape 232"/>
        <p:cNvGrpSpPr/>
        <p:nvPr/>
      </p:nvGrpSpPr>
      <p:grpSpPr>
        <a:xfrm>
          <a:off x="0" y="0"/>
          <a:ext cx="0" cy="0"/>
          <a:chOff x="0" y="0"/>
          <a:chExt cx="0" cy="0"/>
        </a:xfrm>
      </p:grpSpPr>
      <p:sp>
        <p:nvSpPr>
          <p:cNvPr id="233" name="Google Shape;233;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0372353"/>
      </p:ext>
    </p:extLst>
  </p:cSld>
  <p:clrMapOvr>
    <a:masterClrMapping/>
  </p:clrMapOvr>
  <p:extLst>
    <p:ext uri="{DCECCB84-F9BA-43D5-87BE-67443E8EF086}">
      <p15:sldGuideLst xmlns:p15="http://schemas.microsoft.com/office/powerpoint/2012/main">
        <p15:guide id="1" pos="216" userDrawn="1">
          <p15:clr>
            <a:srgbClr val="FA7B17"/>
          </p15:clr>
        </p15:guide>
        <p15:guide id="2" orient="horz" pos="128" userDrawn="1">
          <p15:clr>
            <a:srgbClr val="FA7B17"/>
          </p15:clr>
        </p15:guide>
        <p15:guide id="3" pos="4104" userDrawn="1">
          <p15:clr>
            <a:srgbClr val="FA7B17"/>
          </p15:clr>
        </p15:guide>
        <p15:guide id="4" orient="horz" pos="2302" userDrawn="1">
          <p15:clr>
            <a:srgbClr val="FA7B17"/>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repared for TK by SYPartners · CONFIDENTIAL · # 2">
  <p:cSld name="Prepared for TK by SYPartners · CONFIDENTIAL · # 2">
    <p:bg>
      <p:bgPr>
        <a:solidFill>
          <a:srgbClr val="FFFFFF"/>
        </a:solidFill>
        <a:effectLst/>
      </p:bgPr>
    </p:bg>
    <p:spTree>
      <p:nvGrpSpPr>
        <p:cNvPr id="1" name="Shape 234"/>
        <p:cNvGrpSpPr/>
        <p:nvPr/>
      </p:nvGrpSpPr>
      <p:grpSpPr>
        <a:xfrm>
          <a:off x="0" y="0"/>
          <a:ext cx="0" cy="0"/>
          <a:chOff x="0" y="0"/>
          <a:chExt cx="0" cy="0"/>
        </a:xfrm>
      </p:grpSpPr>
      <p:sp>
        <p:nvSpPr>
          <p:cNvPr id="235" name="Google Shape;235;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4419955"/>
      </p:ext>
    </p:extLst>
  </p:cSld>
  <p:clrMapOvr>
    <a:masterClrMapping/>
  </p:clrMapOvr>
  <p:extLst>
    <p:ext uri="{DCECCB84-F9BA-43D5-87BE-67443E8EF086}">
      <p15:sldGuideLst xmlns:p15="http://schemas.microsoft.com/office/powerpoint/2012/main">
        <p15:guide id="1" pos="216" userDrawn="1">
          <p15:clr>
            <a:srgbClr val="FA7B17"/>
          </p15:clr>
        </p15:guide>
        <p15:guide id="2" orient="horz" pos="128" userDrawn="1">
          <p15:clr>
            <a:srgbClr val="FA7B17"/>
          </p15:clr>
        </p15:guide>
        <p15:guide id="3" pos="4104" userDrawn="1">
          <p15:clr>
            <a:srgbClr val="FA7B17"/>
          </p15:clr>
        </p15:guide>
        <p15:guide id="4" orient="horz" pos="2302" userDrawn="1">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_AND_BODY_1_2">
  <p:cSld name="TITLE_AND_BODY_1_2">
    <p:spTree>
      <p:nvGrpSpPr>
        <p:cNvPr id="1" name="Shape 236"/>
        <p:cNvGrpSpPr/>
        <p:nvPr/>
      </p:nvGrpSpPr>
      <p:grpSpPr>
        <a:xfrm>
          <a:off x="0" y="0"/>
          <a:ext cx="0" cy="0"/>
          <a:chOff x="0" y="0"/>
          <a:chExt cx="0" cy="0"/>
        </a:xfrm>
      </p:grpSpPr>
      <p:sp>
        <p:nvSpPr>
          <p:cNvPr id="237" name="Google Shape;237;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8" name="Google Shape;238;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39" name="Google Shape;239;p59"/>
          <p:cNvSpPr txBox="1">
            <a:spLocks noGrp="1"/>
          </p:cNvSpPr>
          <p:nvPr>
            <p:ph type="sldNum" idx="12"/>
          </p:nvPr>
        </p:nvSpPr>
        <p:spPr>
          <a:xfrm>
            <a:off x="8472458" y="4663217"/>
            <a:ext cx="548700" cy="334800"/>
          </a:xfrm>
          <a:prstGeom prst="rect">
            <a:avLst/>
          </a:prstGeom>
        </p:spPr>
        <p:txBody>
          <a:bodyPr spcFirstLastPara="1" wrap="square" lIns="91425" tIns="91425" rIns="91425" bIns="91425" anchor="ctr" anchorCtr="0">
            <a:normAutofit lnSpcReduction="1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7589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repared for TK by SYPartners · CONFIDENTIAL · # 5">
  <p:cSld name="Prepared for TK by SYPartners · CONFIDENTIAL · # 5">
    <p:bg>
      <p:bgPr>
        <a:solidFill>
          <a:srgbClr val="FFFFFF"/>
        </a:solidFill>
        <a:effectLst/>
      </p:bgPr>
    </p:bg>
    <p:spTree>
      <p:nvGrpSpPr>
        <p:cNvPr id="1" name="Shape 240"/>
        <p:cNvGrpSpPr/>
        <p:nvPr/>
      </p:nvGrpSpPr>
      <p:grpSpPr>
        <a:xfrm>
          <a:off x="0" y="0"/>
          <a:ext cx="0" cy="0"/>
          <a:chOff x="0" y="0"/>
          <a:chExt cx="0" cy="0"/>
        </a:xfrm>
      </p:grpSpPr>
      <p:sp>
        <p:nvSpPr>
          <p:cNvPr id="241" name="Google Shape;241;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0306460"/>
      </p:ext>
    </p:extLst>
  </p:cSld>
  <p:clrMapOvr>
    <a:masterClrMapping/>
  </p:clrMapOvr>
  <p:extLst>
    <p:ext uri="{DCECCB84-F9BA-43D5-87BE-67443E8EF086}">
      <p15:sldGuideLst xmlns:p15="http://schemas.microsoft.com/office/powerpoint/2012/main">
        <p15:guide id="1" pos="216" userDrawn="1">
          <p15:clr>
            <a:srgbClr val="FA7B17"/>
          </p15:clr>
        </p15:guide>
        <p15:guide id="2" orient="horz" pos="128" userDrawn="1">
          <p15:clr>
            <a:srgbClr val="FA7B17"/>
          </p15:clr>
        </p15:guide>
        <p15:guide id="3" pos="4104" userDrawn="1">
          <p15:clr>
            <a:srgbClr val="FA7B17"/>
          </p15:clr>
        </p15:guide>
        <p15:guide id="4" orient="horz" pos="2302" userDrawn="1">
          <p15:clr>
            <a:srgbClr val="FA7B17"/>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42"/>
        <p:cNvGrpSpPr/>
        <p:nvPr/>
      </p:nvGrpSpPr>
      <p:grpSpPr>
        <a:xfrm>
          <a:off x="0" y="0"/>
          <a:ext cx="0" cy="0"/>
          <a:chOff x="0" y="0"/>
          <a:chExt cx="0" cy="0"/>
        </a:xfrm>
      </p:grpSpPr>
      <p:sp>
        <p:nvSpPr>
          <p:cNvPr id="243" name="Google Shape;243;p61"/>
          <p:cNvSpPr txBox="1">
            <a:spLocks noGrp="1"/>
          </p:cNvSpPr>
          <p:nvPr>
            <p:ph type="title"/>
          </p:nvPr>
        </p:nvSpPr>
        <p:spPr>
          <a:xfrm>
            <a:off x="1812726" y="1701105"/>
            <a:ext cx="5518500" cy="1741200"/>
          </a:xfrm>
          <a:prstGeom prst="rect">
            <a:avLst/>
          </a:prstGeom>
          <a:noFill/>
          <a:ln>
            <a:noFill/>
          </a:ln>
        </p:spPr>
        <p:txBody>
          <a:bodyPr spcFirstLastPara="1" wrap="square" lIns="26775" tIns="26775" rIns="26775" bIns="26775" anchor="ctr" anchorCtr="0">
            <a:normAutofit/>
          </a:bodyPr>
          <a:lstStyle>
            <a:lvl1pPr lvl="0" algn="ctr" rtl="0">
              <a:lnSpc>
                <a:spcPct val="100000"/>
              </a:lnSpc>
              <a:spcBef>
                <a:spcPts val="0"/>
              </a:spcBef>
              <a:spcAft>
                <a:spcPts val="0"/>
              </a:spcAft>
              <a:buClr>
                <a:srgbClr val="000000"/>
              </a:buClr>
              <a:buSzPts val="4200"/>
              <a:buFont typeface="Helvetica Neue Light"/>
              <a:buNone/>
              <a:defRPr sz="4200">
                <a:latin typeface="Helvetica Neue Light"/>
                <a:ea typeface="Helvetica Neue Light"/>
                <a:cs typeface="Helvetica Neue Light"/>
                <a:sym typeface="Helvetica Neue Light"/>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244" name="Google Shape;244;p61"/>
          <p:cNvSpPr txBox="1">
            <a:spLocks noGrp="1"/>
          </p:cNvSpPr>
          <p:nvPr>
            <p:ph type="sldNum" idx="12"/>
          </p:nvPr>
        </p:nvSpPr>
        <p:spPr>
          <a:xfrm>
            <a:off x="4475930" y="4878959"/>
            <a:ext cx="185400" cy="331072"/>
          </a:xfrm>
          <a:prstGeom prst="rect">
            <a:avLst/>
          </a:prstGeom>
          <a:noFill/>
          <a:ln>
            <a:noFill/>
          </a:ln>
        </p:spPr>
        <p:txBody>
          <a:bodyPr spcFirstLastPara="1" wrap="square" lIns="26775" tIns="26775" rIns="26775" bIns="26775" anchor="t" anchorCtr="0">
            <a:sp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sz="1000">
              <a:solidFill>
                <a:srgbClr val="595959"/>
              </a:solidFill>
              <a:latin typeface="Arial"/>
              <a:ea typeface="Arial"/>
              <a:cs typeface="Arial"/>
              <a:sym typeface="Arial"/>
            </a:endParaRPr>
          </a:p>
        </p:txBody>
      </p:sp>
    </p:spTree>
    <p:extLst>
      <p:ext uri="{BB962C8B-B14F-4D97-AF65-F5344CB8AC3E}">
        <p14:creationId xmlns:p14="http://schemas.microsoft.com/office/powerpoint/2010/main" val="234769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theme" Target="../theme/theme2.xml"/><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theme" Target="../theme/theme4.xml"/><Relationship Id="rId20" Type="http://schemas.openxmlformats.org/officeDocument/2006/relationships/slideLayout" Target="../slideLayouts/slideLayout92.xml"/><Relationship Id="rId41"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5.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727" r:id="rId10"/>
    <p:sldLayoutId id="2147483728" r:id="rId11"/>
    <p:sldLayoutId id="214748372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8" name="Google Shape;68;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0" r:id="rId1"/>
    <p:sldLayoutId id="2147483664"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32655009"/>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21" r:id="rId10"/>
    <p:sldLayoutId id="2147483722" r:id="rId11"/>
    <p:sldLayoutId id="2147483723" r:id="rId12"/>
    <p:sldLayoutId id="2147483724" r:id="rId13"/>
    <p:sldLayoutId id="2147483725" r:id="rId14"/>
    <p:sldLayoutId id="214748372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5" name="Google Shape;155;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6" name="Google Shape;15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631660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5077547"/>
      </p:ext>
    </p:extLst>
  </p:cSld>
  <p:clrMap bg1="lt1" tx1="dk1" bg2="dk2" tx2="lt2" accent1="accent1" accent2="accent2" accent3="accent3" accent4="accent4" accent5="accent5" accent6="accent6" hlink="hlink" folHlink="folHlink"/>
  <p:sldLayoutIdLst>
    <p:sldLayoutId id="2147483708"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3.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F5_4BEA593A.xml"/><Relationship Id="rId2" Type="http://schemas.openxmlformats.org/officeDocument/2006/relationships/notesSlide" Target="../notesSlides/notesSlide23.xml"/><Relationship Id="rId1" Type="http://schemas.openxmlformats.org/officeDocument/2006/relationships/slideLayout" Target="../slideLayouts/slideLayout7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7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hyperlink" Target="mailto:William.Blake@k12.dc.gov"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mailto:design.lab@k12.dc.gov" TargetMode="External"/><Relationship Id="rId4" Type="http://schemas.openxmlformats.org/officeDocument/2006/relationships/hyperlink" Target="https://dcps.dc.gov/page/design-lab"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8.xml"/><Relationship Id="rId1" Type="http://schemas.openxmlformats.org/officeDocument/2006/relationships/video" Target="https://www.youtube.com/embed/qF060ko-pd4?feature=oembed"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FC_C152B3E4.xml"/><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1"/>
        <p:cNvGrpSpPr/>
        <p:nvPr/>
      </p:nvGrpSpPr>
      <p:grpSpPr>
        <a:xfrm>
          <a:off x="0" y="0"/>
          <a:ext cx="0" cy="0"/>
          <a:chOff x="0" y="0"/>
          <a:chExt cx="0" cy="0"/>
        </a:xfrm>
      </p:grpSpPr>
      <p:pic>
        <p:nvPicPr>
          <p:cNvPr id="243" name="Google Shape;243;p65"/>
          <p:cNvPicPr preferRelativeResize="0"/>
          <p:nvPr/>
        </p:nvPicPr>
        <p:blipFill rotWithShape="1">
          <a:blip r:embed="rId3">
            <a:alphaModFix/>
          </a:blip>
          <a:srcRect t="3167" b="-30394"/>
          <a:stretch/>
        </p:blipFill>
        <p:spPr>
          <a:xfrm>
            <a:off x="0" y="0"/>
            <a:ext cx="9144004" cy="3061199"/>
          </a:xfrm>
          <a:prstGeom prst="rect">
            <a:avLst/>
          </a:prstGeom>
          <a:noFill/>
          <a:ln>
            <a:noFill/>
          </a:ln>
        </p:spPr>
      </p:pic>
      <p:sp>
        <p:nvSpPr>
          <p:cNvPr id="244" name="Google Shape;244;p65"/>
          <p:cNvSpPr/>
          <p:nvPr/>
        </p:nvSpPr>
        <p:spPr>
          <a:xfrm>
            <a:off x="3733800" y="1143000"/>
            <a:ext cx="1263000" cy="845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5"/>
          <p:cNvSpPr txBox="1"/>
          <p:nvPr/>
        </p:nvSpPr>
        <p:spPr>
          <a:xfrm>
            <a:off x="1108533" y="2173048"/>
            <a:ext cx="6924300" cy="874055"/>
          </a:xfrm>
          <a:prstGeom prst="rect">
            <a:avLst/>
          </a:prstGeom>
          <a:noFill/>
          <a:ln>
            <a:noFill/>
          </a:ln>
        </p:spPr>
        <p:txBody>
          <a:bodyPr spcFirstLastPara="1" wrap="square" lIns="91425" tIns="91425" rIns="91425" bIns="91425" anchor="t" anchorCtr="0">
            <a:spAutoFit/>
          </a:bodyPr>
          <a:lstStyle/>
          <a:p>
            <a:pPr algn="ctr">
              <a:lnSpc>
                <a:spcPct val="80000"/>
              </a:lnSpc>
            </a:pPr>
            <a:r>
              <a:rPr lang="en-US" sz="2800" i="1" dirty="0">
                <a:solidFill>
                  <a:schemeClr val="lt1"/>
                </a:solidFill>
                <a:latin typeface="Poppins ExtraBold"/>
                <a:cs typeface="Poppins ExtraBold"/>
              </a:rPr>
              <a:t>High School Redesign and Financial Literacy in DC Public Schools</a:t>
            </a:r>
          </a:p>
        </p:txBody>
      </p:sp>
      <p:sp>
        <p:nvSpPr>
          <p:cNvPr id="246" name="Google Shape;246;p65"/>
          <p:cNvSpPr txBox="1"/>
          <p:nvPr/>
        </p:nvSpPr>
        <p:spPr>
          <a:xfrm>
            <a:off x="2656231" y="3557054"/>
            <a:ext cx="3419400" cy="492600"/>
          </a:xfrm>
          <a:prstGeom prst="rect">
            <a:avLst/>
          </a:prstGeom>
          <a:noFill/>
          <a:ln>
            <a:noFill/>
          </a:ln>
        </p:spPr>
        <p:txBody>
          <a:bodyPr spcFirstLastPara="1" wrap="square" lIns="91425" tIns="91425" rIns="91425" bIns="91425" anchor="t" anchorCtr="0">
            <a:spAutoFit/>
          </a:bodyPr>
          <a:lstStyle/>
          <a:p>
            <a:pPr algn="ctr"/>
            <a:r>
              <a:rPr lang="en" sz="2000" dirty="0">
                <a:solidFill>
                  <a:schemeClr val="lt1"/>
                </a:solidFill>
                <a:latin typeface="Poppins Light"/>
                <a:cs typeface="Poppins Light"/>
                <a:sym typeface="Poppins Light"/>
              </a:rPr>
              <a:t>April 2023</a:t>
            </a:r>
            <a:endParaRPr lang="en-US" dirty="0"/>
          </a:p>
        </p:txBody>
      </p:sp>
      <p:pic>
        <p:nvPicPr>
          <p:cNvPr id="247" name="Google Shape;247;p65"/>
          <p:cNvPicPr preferRelativeResize="0"/>
          <p:nvPr/>
        </p:nvPicPr>
        <p:blipFill>
          <a:blip r:embed="rId4">
            <a:alphaModFix/>
          </a:blip>
          <a:stretch>
            <a:fillRect/>
          </a:stretch>
        </p:blipFill>
        <p:spPr>
          <a:xfrm>
            <a:off x="3535475" y="1565850"/>
            <a:ext cx="1659650" cy="474200"/>
          </a:xfrm>
          <a:prstGeom prst="rect">
            <a:avLst/>
          </a:prstGeom>
          <a:noFill/>
          <a:ln>
            <a:noFill/>
          </a:ln>
        </p:spPr>
      </p:pic>
      <p:pic>
        <p:nvPicPr>
          <p:cNvPr id="2" name="Picture 1">
            <a:extLst>
              <a:ext uri="{FF2B5EF4-FFF2-40B4-BE49-F238E27FC236}">
                <a16:creationId xmlns:a16="http://schemas.microsoft.com/office/drawing/2014/main" id="{83947505-ACE8-04B6-A169-38491B0A3CD5}"/>
              </a:ext>
            </a:extLst>
          </p:cNvPr>
          <p:cNvPicPr>
            <a:picLocks noChangeAspect="1"/>
          </p:cNvPicPr>
          <p:nvPr/>
        </p:nvPicPr>
        <p:blipFill>
          <a:blip r:embed="rId5"/>
          <a:stretch>
            <a:fillRect/>
          </a:stretch>
        </p:blipFill>
        <p:spPr>
          <a:xfrm>
            <a:off x="349769" y="3122964"/>
            <a:ext cx="491161" cy="316341"/>
          </a:xfrm>
          <a:prstGeom prst="rect">
            <a:avLst/>
          </a:prstGeom>
        </p:spPr>
      </p:pic>
      <p:pic>
        <p:nvPicPr>
          <p:cNvPr id="4" name="Google Shape;242;p65">
            <a:extLst>
              <a:ext uri="{FF2B5EF4-FFF2-40B4-BE49-F238E27FC236}">
                <a16:creationId xmlns:a16="http://schemas.microsoft.com/office/drawing/2014/main" id="{1D93625B-153A-ED42-7E7D-C396EB0FC8D1}"/>
              </a:ext>
            </a:extLst>
          </p:cNvPr>
          <p:cNvPicPr preferRelativeResize="0"/>
          <p:nvPr/>
        </p:nvPicPr>
        <p:blipFill rotWithShape="1">
          <a:blip r:embed="rId6">
            <a:alphaModFix/>
          </a:blip>
          <a:srcRect t="-30629" r="724" b="11169"/>
          <a:stretch/>
        </p:blipFill>
        <p:spPr>
          <a:xfrm>
            <a:off x="-1" y="2122845"/>
            <a:ext cx="9144001" cy="3061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6" y="116667"/>
            <a:ext cx="8697388" cy="821733"/>
          </a:xfrm>
          <a:prstGeom prst="rect">
            <a:avLst/>
          </a:prstGeom>
          <a:solidFill>
            <a:schemeClr val="accent2"/>
          </a:solidFill>
          <a:ln>
            <a:noFill/>
          </a:ln>
        </p:spPr>
        <p:txBody>
          <a:bodyPr spcFirstLastPara="1" wrap="square" lIns="91425" tIns="91425" rIns="91425" bIns="91425" anchor="t" anchorCtr="0">
            <a:spAutoFit/>
          </a:bodyPr>
          <a:lstStyle/>
          <a:p>
            <a:pPr>
              <a:lnSpc>
                <a:spcPct val="114999"/>
              </a:lnSpc>
              <a:defRPr/>
            </a:pPr>
            <a:r>
              <a:rPr lang="en" sz="3600" dirty="0">
                <a:solidFill>
                  <a:schemeClr val="bg1"/>
                </a:solidFill>
                <a:latin typeface="Poppins ExtraBold"/>
                <a:cs typeface="Poppins ExtraBold"/>
                <a:sym typeface="Poppins ExtraBold"/>
              </a:rPr>
              <a:t>Junior Achievement Finance Park</a:t>
            </a:r>
            <a:endParaRPr lang="en" sz="3600" dirty="0">
              <a:solidFill>
                <a:schemeClr val="bg1"/>
              </a:solidFill>
              <a:latin typeface="Poppins ExtraBold"/>
              <a:cs typeface="Poppins ExtraBold"/>
            </a:endParaRPr>
          </a:p>
        </p:txBody>
      </p:sp>
      <p:sp>
        <p:nvSpPr>
          <p:cNvPr id="6" name="Rectangle 1">
            <a:extLst>
              <a:ext uri="{FF2B5EF4-FFF2-40B4-BE49-F238E27FC236}">
                <a16:creationId xmlns:a16="http://schemas.microsoft.com/office/drawing/2014/main" id="{A214D319-20C5-47DD-5301-BD37CE0EB82C}"/>
              </a:ext>
            </a:extLst>
          </p:cNvPr>
          <p:cNvSpPr>
            <a:spLocks noChangeArrowheads="1"/>
          </p:cNvSpPr>
          <p:nvPr/>
        </p:nvSpPr>
        <p:spPr bwMode="auto">
          <a:xfrm>
            <a:off x="1674683" y="760574"/>
            <a:ext cx="167171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chemeClr val="tx1"/>
              </a:solidFill>
              <a:effectLst/>
            </a:endParaRPr>
          </a:p>
        </p:txBody>
      </p:sp>
      <p:pic>
        <p:nvPicPr>
          <p:cNvPr id="3" name="Picture 3">
            <a:extLst>
              <a:ext uri="{FF2B5EF4-FFF2-40B4-BE49-F238E27FC236}">
                <a16:creationId xmlns:a16="http://schemas.microsoft.com/office/drawing/2014/main" id="{8DB05BA2-019B-81EC-D1AD-5FFDFC571DC6}"/>
              </a:ext>
            </a:extLst>
          </p:cNvPr>
          <p:cNvPicPr>
            <a:picLocks noChangeAspect="1"/>
          </p:cNvPicPr>
          <p:nvPr/>
        </p:nvPicPr>
        <p:blipFill>
          <a:blip r:embed="rId3"/>
          <a:stretch>
            <a:fillRect/>
          </a:stretch>
        </p:blipFill>
        <p:spPr>
          <a:xfrm>
            <a:off x="4608443" y="1137745"/>
            <a:ext cx="3165612" cy="3514053"/>
          </a:xfrm>
          <a:prstGeom prst="rect">
            <a:avLst/>
          </a:prstGeom>
        </p:spPr>
      </p:pic>
      <p:pic>
        <p:nvPicPr>
          <p:cNvPr id="4" name="Picture 4">
            <a:extLst>
              <a:ext uri="{FF2B5EF4-FFF2-40B4-BE49-F238E27FC236}">
                <a16:creationId xmlns:a16="http://schemas.microsoft.com/office/drawing/2014/main" id="{7993673D-949A-8D80-CFE9-334E9DD50D2F}"/>
              </a:ext>
            </a:extLst>
          </p:cNvPr>
          <p:cNvPicPr>
            <a:picLocks noChangeAspect="1"/>
          </p:cNvPicPr>
          <p:nvPr/>
        </p:nvPicPr>
        <p:blipFill>
          <a:blip r:embed="rId4"/>
          <a:stretch>
            <a:fillRect/>
          </a:stretch>
        </p:blipFill>
        <p:spPr>
          <a:xfrm>
            <a:off x="1162878" y="1137269"/>
            <a:ext cx="3281569" cy="3515006"/>
          </a:xfrm>
          <a:prstGeom prst="rect">
            <a:avLst/>
          </a:prstGeom>
        </p:spPr>
      </p:pic>
    </p:spTree>
    <p:extLst>
      <p:ext uri="{BB962C8B-B14F-4D97-AF65-F5344CB8AC3E}">
        <p14:creationId xmlns:p14="http://schemas.microsoft.com/office/powerpoint/2010/main" val="2404599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68"/>
          <p:cNvPicPr preferRelativeResize="0"/>
          <p:nvPr/>
        </p:nvPicPr>
        <p:blipFill rotWithShape="1">
          <a:blip r:embed="rId3">
            <a:alphaModFix/>
          </a:blip>
          <a:srcRect t="14044" b="6966"/>
          <a:stretch/>
        </p:blipFill>
        <p:spPr>
          <a:xfrm>
            <a:off x="0" y="0"/>
            <a:ext cx="9144003" cy="3061199"/>
          </a:xfrm>
          <a:prstGeom prst="rect">
            <a:avLst/>
          </a:prstGeom>
          <a:noFill/>
          <a:ln>
            <a:noFill/>
          </a:ln>
        </p:spPr>
      </p:pic>
      <p:sp>
        <p:nvSpPr>
          <p:cNvPr id="270" name="Google Shape;270;p68"/>
          <p:cNvSpPr txBox="1"/>
          <p:nvPr/>
        </p:nvSpPr>
        <p:spPr>
          <a:xfrm>
            <a:off x="1654950" y="2415950"/>
            <a:ext cx="6237766" cy="849433"/>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300"/>
              <a:buFont typeface="Arial"/>
              <a:buNone/>
            </a:pPr>
            <a:r>
              <a:rPr lang="en" sz="4800" dirty="0">
                <a:solidFill>
                  <a:schemeClr val="lt1"/>
                </a:solidFill>
                <a:latin typeface="Poppins ExtraBold"/>
                <a:ea typeface="Poppins ExtraBold"/>
                <a:cs typeface="Poppins ExtraBold"/>
                <a:sym typeface="Poppins ExtraBold"/>
              </a:rPr>
              <a:t>What is DC+XQ?</a:t>
            </a:r>
            <a:endParaRPr sz="4800" b="0" i="0" u="none" strike="noStrike" cap="none" dirty="0">
              <a:solidFill>
                <a:schemeClr val="lt1"/>
              </a:solidFill>
              <a:latin typeface="Poppins ExtraBold"/>
              <a:ea typeface="Poppins ExtraBold"/>
              <a:cs typeface="Poppins ExtraBold"/>
              <a:sym typeface="Poppins ExtraBold"/>
            </a:endParaRPr>
          </a:p>
        </p:txBody>
      </p:sp>
      <p:sp>
        <p:nvSpPr>
          <p:cNvPr id="271" name="Google Shape;271;p68"/>
          <p:cNvSpPr/>
          <p:nvPr/>
        </p:nvSpPr>
        <p:spPr>
          <a:xfrm>
            <a:off x="4152900" y="1303825"/>
            <a:ext cx="838200" cy="838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68"/>
          <p:cNvSpPr txBox="1"/>
          <p:nvPr/>
        </p:nvSpPr>
        <p:spPr>
          <a:xfrm>
            <a:off x="4305300" y="1464925"/>
            <a:ext cx="533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chemeClr val="dk1"/>
              </a:buClr>
              <a:buSzPts val="1100"/>
              <a:buFont typeface="Arial"/>
              <a:buNone/>
            </a:pPr>
            <a:r>
              <a:rPr lang="en" sz="4000" dirty="0">
                <a:solidFill>
                  <a:schemeClr val="dk1"/>
                </a:solidFill>
                <a:latin typeface="Poppins ExtraBold"/>
                <a:cs typeface="Poppins ExtraBold"/>
                <a:sym typeface="Poppins ExtraBold"/>
              </a:rPr>
              <a:t>2</a:t>
            </a:r>
            <a:endParaRPr lang="en" sz="4000" b="0" i="0" u="none" strike="noStrike" cap="none" dirty="0">
              <a:solidFill>
                <a:schemeClr val="dk1"/>
              </a:solidFill>
              <a:latin typeface="Poppins ExtraBold"/>
              <a:ea typeface="Arial"/>
              <a:cs typeface="Poppins ExtraBold"/>
            </a:endParaRPr>
          </a:p>
        </p:txBody>
      </p:sp>
      <p:sp>
        <p:nvSpPr>
          <p:cNvPr id="273" name="Google Shape;273;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a:p>
        </p:txBody>
      </p:sp>
      <p:grpSp>
        <p:nvGrpSpPr>
          <p:cNvPr id="3" name="Group 2">
            <a:extLst>
              <a:ext uri="{FF2B5EF4-FFF2-40B4-BE49-F238E27FC236}">
                <a16:creationId xmlns:a16="http://schemas.microsoft.com/office/drawing/2014/main" id="{E586066A-8859-EC9E-28AC-D64237215924}"/>
              </a:ext>
            </a:extLst>
          </p:cNvPr>
          <p:cNvGrpSpPr/>
          <p:nvPr/>
        </p:nvGrpSpPr>
        <p:grpSpPr>
          <a:xfrm>
            <a:off x="-250192" y="-246011"/>
            <a:ext cx="9394192" cy="5455972"/>
            <a:chOff x="492043" y="4405022"/>
            <a:chExt cx="9394192" cy="5455972"/>
          </a:xfrm>
        </p:grpSpPr>
        <p:pic>
          <p:nvPicPr>
            <p:cNvPr id="269" name="Google Shape;269;p68"/>
            <p:cNvPicPr preferRelativeResize="0"/>
            <p:nvPr/>
          </p:nvPicPr>
          <p:blipFill rotWithShape="1">
            <a:blip r:embed="rId4">
              <a:alphaModFix/>
            </a:blip>
            <a:srcRect t="1263" b="15589"/>
            <a:stretch/>
          </p:blipFill>
          <p:spPr>
            <a:xfrm>
              <a:off x="742232" y="6530969"/>
              <a:ext cx="9144003" cy="3330025"/>
            </a:xfrm>
            <a:prstGeom prst="rect">
              <a:avLst/>
            </a:prstGeom>
            <a:noFill/>
            <a:ln>
              <a:noFill/>
            </a:ln>
          </p:spPr>
        </p:pic>
        <p:pic>
          <p:nvPicPr>
            <p:cNvPr id="2" name="Picture 1">
              <a:extLst>
                <a:ext uri="{FF2B5EF4-FFF2-40B4-BE49-F238E27FC236}">
                  <a16:creationId xmlns:a16="http://schemas.microsoft.com/office/drawing/2014/main" id="{7479945A-4170-F042-E52C-D49CE66DFFB5}"/>
                </a:ext>
              </a:extLst>
            </p:cNvPr>
            <p:cNvPicPr>
              <a:picLocks noChangeAspect="1"/>
            </p:cNvPicPr>
            <p:nvPr/>
          </p:nvPicPr>
          <p:blipFill>
            <a:blip r:embed="rId5"/>
            <a:stretch>
              <a:fillRect/>
            </a:stretch>
          </p:blipFill>
          <p:spPr>
            <a:xfrm>
              <a:off x="492043" y="4405022"/>
              <a:ext cx="511990" cy="329756"/>
            </a:xfrm>
            <a:prstGeom prst="rect">
              <a:avLst/>
            </a:prstGeom>
          </p:spPr>
        </p:pic>
      </p:grpSp>
    </p:spTree>
    <p:extLst>
      <p:ext uri="{BB962C8B-B14F-4D97-AF65-F5344CB8AC3E}">
        <p14:creationId xmlns:p14="http://schemas.microsoft.com/office/powerpoint/2010/main" val="2911603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5EB"/>
        </a:solidFill>
        <a:effectLst/>
      </p:bgPr>
    </p:bg>
    <p:spTree>
      <p:nvGrpSpPr>
        <p:cNvPr id="1" name="Shape 145"/>
        <p:cNvGrpSpPr/>
        <p:nvPr/>
      </p:nvGrpSpPr>
      <p:grpSpPr>
        <a:xfrm>
          <a:off x="0" y="0"/>
          <a:ext cx="0" cy="0"/>
          <a:chOff x="0" y="0"/>
          <a:chExt cx="0" cy="0"/>
        </a:xfrm>
      </p:grpSpPr>
      <p:sp>
        <p:nvSpPr>
          <p:cNvPr id="146" name="Google Shape;146;p24"/>
          <p:cNvSpPr/>
          <p:nvPr/>
        </p:nvSpPr>
        <p:spPr>
          <a:xfrm>
            <a:off x="7219950" y="0"/>
            <a:ext cx="1924200" cy="5143500"/>
          </a:xfrm>
          <a:prstGeom prst="rect">
            <a:avLst/>
          </a:prstGeom>
          <a:solidFill>
            <a:srgbClr val="38B5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4"/>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48" name="Google Shape;148;p24"/>
          <p:cNvSpPr txBox="1"/>
          <p:nvPr/>
        </p:nvSpPr>
        <p:spPr>
          <a:xfrm>
            <a:off x="352500" y="314325"/>
            <a:ext cx="1503600" cy="683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38B54A"/>
                </a:solidFill>
                <a:effectLst/>
                <a:uLnTx/>
                <a:uFillTx/>
                <a:latin typeface="Poppins ExtraBold"/>
                <a:ea typeface="Poppins ExtraBold"/>
                <a:cs typeface="Poppins ExtraBold"/>
                <a:sym typeface="Poppins ExtraBold"/>
              </a:rPr>
              <a:t>XQ</a:t>
            </a:r>
            <a:endParaRPr kumimoji="0" sz="3600" b="0" i="0" u="none" strike="noStrike" kern="0" cap="none" spc="0" normalizeH="0" baseline="0" noProof="0">
              <a:ln>
                <a:noFill/>
              </a:ln>
              <a:solidFill>
                <a:srgbClr val="38B54A"/>
              </a:solidFill>
              <a:effectLst/>
              <a:uLnTx/>
              <a:uFillTx/>
              <a:latin typeface="Poppins ExtraBold"/>
              <a:ea typeface="Poppins ExtraBold"/>
              <a:cs typeface="Poppins ExtraBold"/>
              <a:sym typeface="Poppins ExtraBold"/>
            </a:endParaRPr>
          </a:p>
        </p:txBody>
      </p:sp>
      <p:sp>
        <p:nvSpPr>
          <p:cNvPr id="149" name="Google Shape;149;p24"/>
          <p:cNvSpPr txBox="1"/>
          <p:nvPr/>
        </p:nvSpPr>
        <p:spPr>
          <a:xfrm>
            <a:off x="267976" y="932310"/>
            <a:ext cx="4828184" cy="88175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1200"/>
              </a:spcBef>
              <a:spcAft>
                <a:spcPts val="1200"/>
              </a:spcAft>
              <a:buClr>
                <a:srgbClr val="000000"/>
              </a:buClr>
              <a:buSzPts val="1100"/>
              <a:buFont typeface="Arial"/>
              <a:buNone/>
              <a:tabLst/>
              <a:defRPr/>
            </a:pPr>
            <a:r>
              <a:rPr kumimoji="0" lang="en" sz="1100" b="1" i="0" u="none" strike="noStrike" kern="0" cap="none" spc="0" normalizeH="0" baseline="0" noProof="0">
                <a:ln>
                  <a:noFill/>
                </a:ln>
                <a:solidFill>
                  <a:srgbClr val="000000"/>
                </a:solidFill>
                <a:effectLst/>
                <a:uLnTx/>
                <a:uFillTx/>
                <a:latin typeface="Poppins"/>
                <a:ea typeface="Poppins"/>
                <a:cs typeface="Poppins"/>
                <a:sym typeface="Poppins"/>
              </a:rPr>
              <a:t>America needs high schools that prepare students for the future. And there’s no time to waste. Let’s do this, together.</a:t>
            </a:r>
            <a:endParaRPr kumimoji="0" sz="1100" b="0" i="0" u="none" strike="noStrike" kern="0" cap="none" spc="0" normalizeH="0" baseline="0" noProof="0">
              <a:ln>
                <a:noFill/>
              </a:ln>
              <a:solidFill>
                <a:srgbClr val="38B54A"/>
              </a:solidFill>
              <a:effectLst/>
              <a:uLnTx/>
              <a:uFillTx/>
              <a:latin typeface="Poppins ExtraBold"/>
              <a:ea typeface="Poppins ExtraBold"/>
              <a:cs typeface="Poppins ExtraBold"/>
              <a:sym typeface="Poppins ExtraBold"/>
            </a:endParaRPr>
          </a:p>
        </p:txBody>
      </p:sp>
      <p:sp>
        <p:nvSpPr>
          <p:cNvPr id="150" name="Google Shape;150;p24"/>
          <p:cNvSpPr txBox="1"/>
          <p:nvPr/>
        </p:nvSpPr>
        <p:spPr>
          <a:xfrm>
            <a:off x="478050" y="1495236"/>
            <a:ext cx="6046200" cy="3425523"/>
          </a:xfrm>
          <a:prstGeom prst="rect">
            <a:avLst/>
          </a:prstGeom>
          <a:noFill/>
          <a:ln>
            <a:noFill/>
          </a:ln>
        </p:spPr>
        <p:txBody>
          <a:bodyPr spcFirstLastPara="1" wrap="square" lIns="91425" tIns="91425" rIns="91425" bIns="91425" anchor="t" anchorCtr="0">
            <a:spAutoFit/>
          </a:bodyPr>
          <a:lstStyle/>
          <a:p>
            <a:pPr marL="457200" marR="0" lvl="0" indent="-304800" algn="l" defTabSz="914400" rtl="0" eaLnBrk="1" fontAlgn="auto" latinLnBrk="0" hangingPunct="1">
              <a:lnSpc>
                <a:spcPct val="115000"/>
              </a:lnSpc>
              <a:spcBef>
                <a:spcPts val="1200"/>
              </a:spcBef>
              <a:spcAft>
                <a:spcPts val="0"/>
              </a:spcAft>
              <a:buClr>
                <a:srgbClr val="000000"/>
              </a:buClr>
              <a:buSzPts val="1200"/>
              <a:buFont typeface="Poppins"/>
              <a:buChar char="●"/>
              <a:tabLst/>
              <a:defRPr/>
            </a:pPr>
            <a:r>
              <a:rPr kumimoji="0" lang="en" sz="1200" b="0" i="0" u="none" strike="noStrike" kern="0" cap="none" spc="0" normalizeH="0" baseline="0" noProof="0">
                <a:ln>
                  <a:noFill/>
                </a:ln>
                <a:solidFill>
                  <a:srgbClr val="000000"/>
                </a:solidFill>
                <a:effectLst/>
                <a:uLnTx/>
                <a:uFillTx/>
                <a:latin typeface="Poppins"/>
                <a:ea typeface="Poppins"/>
                <a:cs typeface="Poppins"/>
                <a:sym typeface="Poppins"/>
              </a:rPr>
              <a:t>XQ Institute is the nation's leading organization dedicated to rethinking the high school experience so that </a:t>
            </a:r>
            <a:r>
              <a:rPr kumimoji="0" lang="en" sz="1200" b="1" i="0" u="none" strike="noStrike" kern="0" cap="none" spc="0" normalizeH="0" baseline="0" noProof="0">
                <a:ln>
                  <a:noFill/>
                </a:ln>
                <a:solidFill>
                  <a:srgbClr val="000000"/>
                </a:solidFill>
                <a:effectLst/>
                <a:uLnTx/>
                <a:uFillTx/>
                <a:latin typeface="Poppins"/>
                <a:ea typeface="Poppins"/>
                <a:cs typeface="Poppins"/>
                <a:sym typeface="Poppins"/>
              </a:rPr>
              <a:t>every student graduates ready to succeed in life.</a:t>
            </a:r>
            <a:endParaRPr kumimoji="0" sz="1200" b="1" i="0" u="none" strike="noStrike" kern="0" cap="none" spc="0" normalizeH="0" baseline="0" noProof="0">
              <a:ln>
                <a:noFill/>
              </a:ln>
              <a:solidFill>
                <a:srgbClr val="000000"/>
              </a:solidFill>
              <a:effectLst/>
              <a:uLnTx/>
              <a:uFillTx/>
              <a:latin typeface="Poppins"/>
              <a:ea typeface="Poppins"/>
              <a:cs typeface="Poppins"/>
              <a:sym typeface="Poppins"/>
            </a:endParaRPr>
          </a:p>
          <a:p>
            <a:pPr marL="457200" marR="0" lvl="0" indent="-304800" algn="l" defTabSz="914400" rtl="0" eaLnBrk="1" fontAlgn="auto" latinLnBrk="0" hangingPunct="1">
              <a:lnSpc>
                <a:spcPct val="115000"/>
              </a:lnSpc>
              <a:spcBef>
                <a:spcPts val="1000"/>
              </a:spcBef>
              <a:spcAft>
                <a:spcPts val="0"/>
              </a:spcAft>
              <a:buClr>
                <a:srgbClr val="000000"/>
              </a:buClr>
              <a:buSzPts val="1200"/>
              <a:buFont typeface="Poppins"/>
              <a:buChar char="●"/>
              <a:tabLst/>
              <a:defRPr/>
            </a:pPr>
            <a:r>
              <a:rPr kumimoji="0" lang="en" sz="1200" b="0" i="0" u="none" strike="noStrike" kern="0" cap="none" spc="0" normalizeH="0" baseline="0" noProof="0">
                <a:ln>
                  <a:noFill/>
                </a:ln>
                <a:solidFill>
                  <a:srgbClr val="000000"/>
                </a:solidFill>
                <a:effectLst/>
                <a:uLnTx/>
                <a:uFillTx/>
                <a:latin typeface="Poppins"/>
                <a:ea typeface="Poppins"/>
                <a:cs typeface="Poppins"/>
                <a:sym typeface="Poppins"/>
              </a:rPr>
              <a:t>XQ partners with schools and communities across the country to </a:t>
            </a:r>
            <a:r>
              <a:rPr kumimoji="0" lang="en" sz="1200" b="1" i="0" u="none" strike="noStrike" kern="0" cap="none" spc="0" normalizeH="0" baseline="0" noProof="0">
                <a:ln>
                  <a:noFill/>
                </a:ln>
                <a:solidFill>
                  <a:srgbClr val="000000"/>
                </a:solidFill>
                <a:effectLst/>
                <a:uLnTx/>
                <a:uFillTx/>
                <a:latin typeface="Poppins"/>
                <a:ea typeface="Poppins"/>
                <a:cs typeface="Poppins"/>
                <a:sym typeface="Poppins"/>
              </a:rPr>
              <a:t>boldly reimagine what is possible </a:t>
            </a:r>
            <a:r>
              <a:rPr kumimoji="0" lang="en" sz="1200" b="0" i="0" u="none" strike="noStrike" kern="0" cap="none" spc="0" normalizeH="0" baseline="0" noProof="0">
                <a:ln>
                  <a:noFill/>
                </a:ln>
                <a:solidFill>
                  <a:srgbClr val="000000"/>
                </a:solidFill>
                <a:effectLst/>
                <a:uLnTx/>
                <a:uFillTx/>
                <a:latin typeface="Poppins"/>
                <a:ea typeface="Poppins"/>
                <a:cs typeface="Poppins"/>
                <a:sym typeface="Poppins"/>
              </a:rPr>
              <a:t>for high schools using qualitative and quantitative data and the power of the community.</a:t>
            </a:r>
            <a:endParaRPr kumimoji="0" sz="1200" b="0" i="0" u="none" strike="noStrike" kern="0" cap="none" spc="0" normalizeH="0" baseline="0" noProof="0">
              <a:ln>
                <a:noFill/>
              </a:ln>
              <a:solidFill>
                <a:srgbClr val="000000"/>
              </a:solidFill>
              <a:effectLst/>
              <a:uLnTx/>
              <a:uFillTx/>
              <a:latin typeface="Poppins"/>
              <a:ea typeface="Poppins"/>
              <a:cs typeface="Poppins"/>
              <a:sym typeface="Poppins"/>
            </a:endParaRPr>
          </a:p>
          <a:p>
            <a:pPr marL="457200" marR="0" lvl="0" indent="-304800" algn="l" defTabSz="914400" rtl="0" eaLnBrk="1" fontAlgn="auto" latinLnBrk="0" hangingPunct="1">
              <a:lnSpc>
                <a:spcPct val="115000"/>
              </a:lnSpc>
              <a:spcBef>
                <a:spcPts val="1000"/>
              </a:spcBef>
              <a:spcAft>
                <a:spcPts val="0"/>
              </a:spcAft>
              <a:buClr>
                <a:srgbClr val="000000"/>
              </a:buClr>
              <a:buSzPts val="1200"/>
              <a:buFont typeface="Poppins"/>
              <a:buChar char="●"/>
              <a:tabLst/>
              <a:defRPr/>
            </a:pPr>
            <a:r>
              <a:rPr kumimoji="0" lang="en" sz="1200" b="0" i="0" u="none" strike="noStrike" kern="0" cap="none" spc="0" normalizeH="0" baseline="0" noProof="0">
                <a:ln>
                  <a:noFill/>
                </a:ln>
                <a:solidFill>
                  <a:srgbClr val="000000"/>
                </a:solidFill>
                <a:effectLst/>
                <a:uLnTx/>
                <a:uFillTx/>
                <a:latin typeface="Poppins"/>
                <a:ea typeface="Poppins"/>
                <a:cs typeface="Poppins"/>
                <a:sym typeface="Poppins"/>
              </a:rPr>
              <a:t>XQ’s design process and materials, </a:t>
            </a:r>
            <a:r>
              <a:rPr kumimoji="0" lang="en" sz="1200" b="1" i="0" u="none" strike="noStrike" kern="0" cap="none" spc="0" normalizeH="0" baseline="0" noProof="0">
                <a:ln>
                  <a:noFill/>
                </a:ln>
                <a:solidFill>
                  <a:srgbClr val="000000"/>
                </a:solidFill>
                <a:effectLst/>
                <a:uLnTx/>
                <a:uFillTx/>
                <a:latin typeface="Poppins"/>
                <a:ea typeface="Poppins"/>
                <a:cs typeface="Poppins"/>
                <a:sym typeface="Poppins"/>
              </a:rPr>
              <a:t>based on research and design thinking, </a:t>
            </a:r>
            <a:r>
              <a:rPr kumimoji="0" lang="en" sz="1200" b="0" i="0" u="none" strike="noStrike" kern="0" cap="none" spc="0" normalizeH="0" baseline="0" noProof="0">
                <a:ln>
                  <a:noFill/>
                </a:ln>
                <a:solidFill>
                  <a:srgbClr val="000000"/>
                </a:solidFill>
                <a:effectLst/>
                <a:uLnTx/>
                <a:uFillTx/>
                <a:latin typeface="Poppins"/>
                <a:ea typeface="Poppins"/>
                <a:cs typeface="Poppins"/>
                <a:sym typeface="Poppins"/>
              </a:rPr>
              <a:t>empower people to take up the challenge of transforming their high schools.</a:t>
            </a:r>
            <a:endParaRPr kumimoji="0" sz="1200" b="0" i="0" u="none" strike="noStrike" kern="0" cap="none" spc="0" normalizeH="0" baseline="0" noProof="0">
              <a:ln>
                <a:noFill/>
              </a:ln>
              <a:solidFill>
                <a:srgbClr val="000000"/>
              </a:solidFill>
              <a:effectLst/>
              <a:uLnTx/>
              <a:uFillTx/>
              <a:latin typeface="Poppins"/>
              <a:ea typeface="Poppins"/>
              <a:cs typeface="Poppins"/>
              <a:sym typeface="Poppins"/>
            </a:endParaRPr>
          </a:p>
          <a:p>
            <a:pPr marL="457200" marR="0" lvl="0" indent="-304800" algn="l" defTabSz="914400" rtl="0" eaLnBrk="1" fontAlgn="auto" latinLnBrk="0" hangingPunct="1">
              <a:lnSpc>
                <a:spcPct val="115000"/>
              </a:lnSpc>
              <a:spcBef>
                <a:spcPts val="1200"/>
              </a:spcBef>
              <a:spcAft>
                <a:spcPts val="1000"/>
              </a:spcAft>
              <a:buClr>
                <a:srgbClr val="000000"/>
              </a:buClr>
              <a:buSzPts val="1200"/>
              <a:buFont typeface="Poppins"/>
              <a:buChar char="●"/>
              <a:tabLst/>
              <a:defRPr/>
            </a:pPr>
            <a:r>
              <a:rPr kumimoji="0" lang="en" sz="1200" b="0" i="0" u="none" strike="noStrike" kern="0" cap="none" spc="0" normalizeH="0" baseline="0" noProof="0">
                <a:ln>
                  <a:noFill/>
                </a:ln>
                <a:solidFill>
                  <a:srgbClr val="000000"/>
                </a:solidFill>
                <a:effectLst/>
                <a:uLnTx/>
                <a:uFillTx/>
                <a:latin typeface="Poppins"/>
                <a:ea typeface="Poppins"/>
                <a:cs typeface="Poppins"/>
                <a:sym typeface="Poppins"/>
              </a:rPr>
              <a:t>XQ always supports the vision of our partners, ​​so every school they work with is unique. What they all share is a commitment to equity and fairness through a set of </a:t>
            </a:r>
            <a:r>
              <a:rPr kumimoji="0" lang="en" sz="1200" b="1" i="0" u="none" strike="noStrike" kern="0" cap="none" spc="0" normalizeH="0" baseline="0" noProof="0">
                <a:ln>
                  <a:noFill/>
                </a:ln>
                <a:solidFill>
                  <a:srgbClr val="000000"/>
                </a:solidFill>
                <a:effectLst/>
                <a:uLnTx/>
                <a:uFillTx/>
                <a:latin typeface="Poppins"/>
                <a:ea typeface="Poppins"/>
                <a:cs typeface="Poppins"/>
                <a:sym typeface="Poppins"/>
              </a:rPr>
              <a:t>design principles that center students. </a:t>
            </a:r>
            <a:endParaRPr kumimoji="0" sz="1200" b="1" i="0" u="none" strike="noStrike" kern="0" cap="none" spc="0" normalizeH="0" baseline="0" noProof="0">
              <a:ln>
                <a:noFill/>
              </a:ln>
              <a:solidFill>
                <a:srgbClr val="000000"/>
              </a:solidFill>
              <a:effectLst/>
              <a:uLnTx/>
              <a:uFillTx/>
              <a:latin typeface="Poppins"/>
              <a:ea typeface="Poppins"/>
              <a:cs typeface="Poppins"/>
              <a:sym typeface="Poppins"/>
            </a:endParaRPr>
          </a:p>
        </p:txBody>
      </p:sp>
      <p:pic>
        <p:nvPicPr>
          <p:cNvPr id="7" name="Google Shape;162;p25">
            <a:extLst>
              <a:ext uri="{FF2B5EF4-FFF2-40B4-BE49-F238E27FC236}">
                <a16:creationId xmlns:a16="http://schemas.microsoft.com/office/drawing/2014/main" id="{D5D867D8-D2D4-4FD6-96F1-CF0103AA19E3}"/>
              </a:ext>
            </a:extLst>
          </p:cNvPr>
          <p:cNvPicPr preferRelativeResize="0"/>
          <p:nvPr/>
        </p:nvPicPr>
        <p:blipFill>
          <a:blip r:embed="rId3">
            <a:alphaModFix/>
          </a:blip>
          <a:stretch>
            <a:fillRect/>
          </a:stretch>
        </p:blipFill>
        <p:spPr>
          <a:xfrm>
            <a:off x="6523102" y="628234"/>
            <a:ext cx="2619750" cy="38870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7" y="116667"/>
            <a:ext cx="2752650" cy="821733"/>
          </a:xfrm>
          <a:prstGeom prst="rect">
            <a:avLst/>
          </a:prstGeom>
          <a:solidFill>
            <a:schemeClr val="accent2"/>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38B54A"/>
                </a:solidFill>
                <a:effectLst/>
                <a:uLnTx/>
                <a:uFillTx/>
                <a:latin typeface="Poppins ExtraBold"/>
                <a:ea typeface="Poppins ExtraBold"/>
                <a:cs typeface="Poppins ExtraBold"/>
                <a:sym typeface="Poppins ExtraBold"/>
              </a:rPr>
              <a:t>DC + XQ</a:t>
            </a:r>
            <a:endParaRPr kumimoji="0" sz="900" b="0" i="0" u="none" strike="noStrike" kern="0" cap="none" spc="0" normalizeH="0" baseline="0" noProof="0">
              <a:ln>
                <a:noFill/>
              </a:ln>
              <a:solidFill>
                <a:srgbClr val="38B54A"/>
              </a:solidFill>
              <a:effectLst/>
              <a:uLnTx/>
              <a:uFillTx/>
              <a:latin typeface="Poppins ExtraBold"/>
              <a:ea typeface="Poppins ExtraBold"/>
              <a:cs typeface="Poppins ExtraBold"/>
              <a:sym typeface="Poppins ExtraBold"/>
            </a:endParaRPr>
          </a:p>
        </p:txBody>
      </p:sp>
      <p:sp>
        <p:nvSpPr>
          <p:cNvPr id="131" name="Google Shape;131;p22"/>
          <p:cNvSpPr txBox="1"/>
          <p:nvPr/>
        </p:nvSpPr>
        <p:spPr>
          <a:xfrm>
            <a:off x="342977" y="938400"/>
            <a:ext cx="4229023" cy="383691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00"/>
              </a:spcBef>
              <a:spcAft>
                <a:spcPts val="0"/>
              </a:spcAft>
              <a:buClr>
                <a:srgbClr val="000000"/>
              </a:buClr>
              <a:buSzPts val="1100"/>
              <a:buFont typeface="Arial"/>
              <a:buNone/>
              <a:tabLst/>
              <a:defRPr/>
            </a:pPr>
            <a:r>
              <a:rPr kumimoji="0" lang="en" sz="1800" b="1" i="0" u="none" strike="noStrike" kern="0" cap="none" spc="0" normalizeH="0" baseline="0" noProof="0">
                <a:ln>
                  <a:noFill/>
                </a:ln>
                <a:solidFill>
                  <a:srgbClr val="FFFFFF"/>
                </a:solidFill>
                <a:effectLst/>
                <a:uLnTx/>
                <a:uFillTx/>
                <a:latin typeface="Poppins"/>
                <a:ea typeface="Poppins"/>
                <a:cs typeface="Poppins"/>
                <a:sym typeface="Poppins"/>
              </a:rPr>
              <a:t>DC+XQ is a </a:t>
            </a:r>
            <a:r>
              <a:rPr kumimoji="0" lang="en" sz="1800" b="1" i="0" u="none" strike="noStrike" kern="0" cap="none" spc="0" normalizeH="0" baseline="0" noProof="0">
                <a:ln>
                  <a:noFill/>
                </a:ln>
                <a:solidFill>
                  <a:srgbClr val="FF66FF"/>
                </a:solidFill>
                <a:effectLst/>
                <a:uLnTx/>
                <a:uFillTx/>
                <a:latin typeface="Poppins"/>
                <a:ea typeface="Poppins"/>
                <a:cs typeface="Poppins"/>
                <a:sym typeface="Poppins"/>
              </a:rPr>
              <a:t>districtwide, multi-year, community-driven </a:t>
            </a:r>
            <a:r>
              <a:rPr kumimoji="0" lang="en" sz="1800" b="1" i="0" u="none" strike="noStrike" kern="0" cap="none" spc="0" normalizeH="0" baseline="0" noProof="0">
                <a:ln>
                  <a:noFill/>
                </a:ln>
                <a:solidFill>
                  <a:srgbClr val="FFFFFF"/>
                </a:solidFill>
                <a:effectLst/>
                <a:uLnTx/>
                <a:uFillTx/>
                <a:latin typeface="Poppins"/>
                <a:ea typeface="Poppins"/>
                <a:cs typeface="Poppins"/>
                <a:sym typeface="Poppins"/>
              </a:rPr>
              <a:t>campaign to </a:t>
            </a:r>
            <a:r>
              <a:rPr kumimoji="0" lang="en" sz="1800" b="1" i="1" u="sng" strike="noStrike" kern="0" cap="none" spc="0" normalizeH="0" baseline="0" noProof="0">
                <a:ln>
                  <a:noFill/>
                </a:ln>
                <a:solidFill>
                  <a:srgbClr val="FF66FF"/>
                </a:solidFill>
                <a:effectLst/>
                <a:uLnTx/>
                <a:uFillTx/>
                <a:latin typeface="Poppins"/>
                <a:ea typeface="Poppins"/>
                <a:cs typeface="Poppins"/>
                <a:sym typeface="Poppins"/>
              </a:rPr>
              <a:t>rethink what high schools</a:t>
            </a:r>
            <a:r>
              <a:rPr kumimoji="0" lang="en" sz="1800" b="1" i="0" u="none" strike="noStrike" kern="0" cap="none" spc="0" normalizeH="0" baseline="0" noProof="0">
                <a:ln>
                  <a:noFill/>
                </a:ln>
                <a:solidFill>
                  <a:srgbClr val="FF66FF"/>
                </a:solidFill>
                <a:effectLst/>
                <a:uLnTx/>
                <a:uFillTx/>
                <a:latin typeface="Poppins"/>
                <a:ea typeface="Poppins"/>
                <a:cs typeface="Poppins"/>
                <a:sym typeface="Poppins"/>
              </a:rPr>
              <a:t> can be</a:t>
            </a:r>
            <a:r>
              <a:rPr kumimoji="0" lang="en" sz="1800" b="1" i="0" u="none" strike="noStrike" kern="0" cap="none" spc="0" normalizeH="0" baseline="0" noProof="0">
                <a:ln>
                  <a:noFill/>
                </a:ln>
                <a:solidFill>
                  <a:srgbClr val="FFFFFF"/>
                </a:solidFill>
                <a:effectLst/>
                <a:uLnTx/>
                <a:uFillTx/>
                <a:latin typeface="Poppins"/>
                <a:ea typeface="Poppins"/>
                <a:cs typeface="Poppins"/>
                <a:sym typeface="Poppins"/>
              </a:rPr>
              <a:t> for all students in DCPS. </a:t>
            </a:r>
            <a:endParaRPr kumimoji="0" sz="1800" b="1" i="0" u="none" strike="noStrike" kern="0" cap="none" spc="0" normalizeH="0" baseline="0" noProof="0">
              <a:ln>
                <a:noFill/>
              </a:ln>
              <a:solidFill>
                <a:srgbClr val="FFFFF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100"/>
              </a:spcBef>
              <a:spcAft>
                <a:spcPts val="0"/>
              </a:spcAft>
              <a:buClr>
                <a:srgbClr val="000000"/>
              </a:buClr>
              <a:buSzPts val="1100"/>
              <a:buFont typeface="Arial"/>
              <a:buNone/>
              <a:tabLst/>
              <a:defRPr/>
            </a:pPr>
            <a:endParaRPr kumimoji="0" sz="1800" b="1" i="0" u="none" strike="noStrike" kern="0" cap="none" spc="0" normalizeH="0" baseline="0" noProof="0">
              <a:ln>
                <a:noFill/>
              </a:ln>
              <a:solidFill>
                <a:srgbClr val="FFFFFF"/>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100"/>
              </a:spcBef>
              <a:spcAft>
                <a:spcPts val="100"/>
              </a:spcAft>
              <a:buClr>
                <a:srgbClr val="000000"/>
              </a:buClr>
              <a:buSzPts val="1100"/>
              <a:buFont typeface="Arial"/>
              <a:buNone/>
              <a:tabLst/>
              <a:defRPr/>
            </a:pPr>
            <a:r>
              <a:rPr kumimoji="0" lang="en" sz="1800" b="1" i="0" u="none" strike="noStrike" kern="0" cap="none" spc="0" normalizeH="0" baseline="0" noProof="0">
                <a:ln>
                  <a:noFill/>
                </a:ln>
                <a:solidFill>
                  <a:srgbClr val="FFFFFF"/>
                </a:solidFill>
                <a:effectLst/>
                <a:uLnTx/>
                <a:uFillTx/>
                <a:latin typeface="Poppins"/>
                <a:ea typeface="Poppins"/>
                <a:cs typeface="Poppins"/>
                <a:sym typeface="Poppins"/>
              </a:rPr>
              <a:t>DC+XQ </a:t>
            </a:r>
            <a:r>
              <a:rPr kumimoji="0" lang="en" sz="1800" b="1" i="1" u="sng" strike="noStrike" kern="0" cap="none" spc="0" normalizeH="0" baseline="0" noProof="0">
                <a:ln>
                  <a:noFill/>
                </a:ln>
                <a:solidFill>
                  <a:srgbClr val="FFFFFF"/>
                </a:solidFill>
                <a:effectLst/>
                <a:uLnTx/>
                <a:uFillTx/>
                <a:latin typeface="Poppins"/>
                <a:ea typeface="Poppins"/>
                <a:cs typeface="Poppins"/>
                <a:sym typeface="Poppins"/>
              </a:rPr>
              <a:t>will mobilize the entire D.C. community to come together and join local design teams.</a:t>
            </a:r>
            <a:r>
              <a:rPr kumimoji="0" lang="en" sz="1800" b="1" i="1" u="none" strike="noStrike" kern="0" cap="none" spc="0" normalizeH="0" baseline="0" noProof="0">
                <a:ln>
                  <a:noFill/>
                </a:ln>
                <a:solidFill>
                  <a:srgbClr val="FFFFFF"/>
                </a:solidFill>
                <a:effectLst/>
                <a:uLnTx/>
                <a:uFillTx/>
                <a:latin typeface="Poppins"/>
                <a:ea typeface="Poppins"/>
                <a:cs typeface="Poppins"/>
                <a:sym typeface="Poppins"/>
              </a:rPr>
              <a:t> </a:t>
            </a:r>
            <a:r>
              <a:rPr kumimoji="0" lang="en" sz="1800" b="1" i="0" u="none" strike="noStrike" kern="0" cap="none" spc="0" normalizeH="0" baseline="0" noProof="0">
                <a:ln>
                  <a:noFill/>
                </a:ln>
                <a:solidFill>
                  <a:srgbClr val="FFFFFF"/>
                </a:solidFill>
                <a:effectLst/>
                <a:uLnTx/>
                <a:uFillTx/>
                <a:latin typeface="Poppins"/>
                <a:ea typeface="Poppins"/>
                <a:cs typeface="Poppins"/>
                <a:sym typeface="Poppins"/>
              </a:rPr>
              <a:t>This campaign is an open invitation to people from every community and from a range of backgrounds and experiences to get involved. </a:t>
            </a:r>
            <a:endParaRPr kumimoji="0" sz="1800" b="1" i="0" u="none" strike="noStrike" kern="0" cap="none" spc="0" normalizeH="0" baseline="0" noProof="0">
              <a:ln>
                <a:noFill/>
              </a:ln>
              <a:solidFill>
                <a:srgbClr val="FFFFFF"/>
              </a:solidFill>
              <a:effectLst/>
              <a:uLnTx/>
              <a:uFillTx/>
              <a:latin typeface="Poppins"/>
              <a:ea typeface="Poppins"/>
              <a:cs typeface="Poppins"/>
              <a:sym typeface="Poppins"/>
            </a:endParaRPr>
          </a:p>
        </p:txBody>
      </p:sp>
      <p:pic>
        <p:nvPicPr>
          <p:cNvPr id="3" name="Picture 2">
            <a:extLst>
              <a:ext uri="{FF2B5EF4-FFF2-40B4-BE49-F238E27FC236}">
                <a16:creationId xmlns:a16="http://schemas.microsoft.com/office/drawing/2014/main" id="{68AB18BA-CC52-46E6-9E37-85B6946DBD9E}"/>
              </a:ext>
            </a:extLst>
          </p:cNvPr>
          <p:cNvPicPr>
            <a:picLocks noChangeAspect="1"/>
          </p:cNvPicPr>
          <p:nvPr/>
        </p:nvPicPr>
        <p:blipFill>
          <a:blip r:embed="rId3"/>
          <a:stretch>
            <a:fillRect/>
          </a:stretch>
        </p:blipFill>
        <p:spPr>
          <a:xfrm>
            <a:off x="4930368" y="938400"/>
            <a:ext cx="4014590" cy="3317266"/>
          </a:xfrm>
          <a:prstGeom prst="rect">
            <a:avLst/>
          </a:prstGeom>
        </p:spPr>
      </p:pic>
    </p:spTree>
    <p:extLst>
      <p:ext uri="{BB962C8B-B14F-4D97-AF65-F5344CB8AC3E}">
        <p14:creationId xmlns:p14="http://schemas.microsoft.com/office/powerpoint/2010/main" val="2350006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 name="Picture 2">
            <a:extLst>
              <a:ext uri="{FF2B5EF4-FFF2-40B4-BE49-F238E27FC236}">
                <a16:creationId xmlns:a16="http://schemas.microsoft.com/office/drawing/2014/main" id="{9A8B5309-9BB1-545D-E7AB-D66719F9EE98}"/>
              </a:ext>
            </a:extLst>
          </p:cNvPr>
          <p:cNvPicPr>
            <a:picLocks noChangeAspect="1"/>
          </p:cNvPicPr>
          <p:nvPr/>
        </p:nvPicPr>
        <p:blipFill>
          <a:blip r:embed="rId3"/>
          <a:stretch>
            <a:fillRect/>
          </a:stretch>
        </p:blipFill>
        <p:spPr>
          <a:xfrm>
            <a:off x="848283" y="0"/>
            <a:ext cx="7447435" cy="5143500"/>
          </a:xfrm>
          <a:prstGeom prst="rect">
            <a:avLst/>
          </a:prstGeom>
        </p:spPr>
      </p:pic>
    </p:spTree>
    <p:extLst>
      <p:ext uri="{BB962C8B-B14F-4D97-AF65-F5344CB8AC3E}">
        <p14:creationId xmlns:p14="http://schemas.microsoft.com/office/powerpoint/2010/main" val="3148488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p30"/>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900" b="0" i="0" u="none" strike="noStrike" kern="0" cap="none" spc="0" normalizeH="0" baseline="0" noProof="0">
              <a:ln>
                <a:noFill/>
              </a:ln>
              <a:solidFill>
                <a:srgbClr val="000000"/>
              </a:solidFill>
              <a:effectLst/>
              <a:uLnTx/>
              <a:uFillTx/>
              <a:latin typeface="Poppins"/>
              <a:ea typeface="Poppins"/>
              <a:cs typeface="Poppins"/>
              <a:sym typeface="Poppins"/>
            </a:endParaRPr>
          </a:p>
        </p:txBody>
      </p:sp>
      <p:pic>
        <p:nvPicPr>
          <p:cNvPr id="1026" name="Picture 2">
            <a:extLst>
              <a:ext uri="{FF2B5EF4-FFF2-40B4-BE49-F238E27FC236}">
                <a16:creationId xmlns:a16="http://schemas.microsoft.com/office/drawing/2014/main" id="{9BE6657D-6B43-27AD-3F95-00401C0B0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0"/>
            <a:ext cx="79502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8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F00020-28D5-13D4-4FD1-830B762ADE46}"/>
              </a:ext>
            </a:extLst>
          </p:cNvPr>
          <p:cNvSpPr>
            <a:spLocks noGrp="1"/>
          </p:cNvSpPr>
          <p:nvPr>
            <p:ph type="sldNum" idx="12"/>
          </p:nvPr>
        </p:nvSpPr>
        <p:spPr/>
        <p:txBody>
          <a:bodyPr>
            <a:normAutofit lnSpcReduction="10000"/>
          </a:bodyPr>
          <a:lstStyle/>
          <a:p>
            <a:fld id="{00000000-1234-1234-1234-123412341234}" type="slidenum">
              <a:rPr lang="en" smtClean="0"/>
              <a:pPr/>
              <a:t>16</a:t>
            </a:fld>
            <a:endParaRPr lang="en"/>
          </a:p>
        </p:txBody>
      </p:sp>
      <p:sp>
        <p:nvSpPr>
          <p:cNvPr id="5" name="Google Shape;420;p89">
            <a:extLst>
              <a:ext uri="{FF2B5EF4-FFF2-40B4-BE49-F238E27FC236}">
                <a16:creationId xmlns:a16="http://schemas.microsoft.com/office/drawing/2014/main" id="{45FF657B-924F-B7C6-EB0F-782409276555}"/>
              </a:ext>
            </a:extLst>
          </p:cNvPr>
          <p:cNvSpPr txBox="1">
            <a:spLocks/>
          </p:cNvSpPr>
          <p:nvPr/>
        </p:nvSpPr>
        <p:spPr>
          <a:xfrm>
            <a:off x="185525" y="180663"/>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90000"/>
              </a:lnSpc>
            </a:pPr>
            <a:r>
              <a:rPr lang="en" sz="3600" b="1">
                <a:solidFill>
                  <a:srgbClr val="38B54A"/>
                </a:solidFill>
                <a:latin typeface="Poppins"/>
                <a:cs typeface="Poppins"/>
                <a:sym typeface="Poppins"/>
              </a:rPr>
              <a:t>DC + XQ Cohort 1 Schools</a:t>
            </a:r>
            <a:endParaRPr lang="en-US"/>
          </a:p>
        </p:txBody>
      </p:sp>
      <p:sp>
        <p:nvSpPr>
          <p:cNvPr id="6" name="TextBox 5">
            <a:extLst>
              <a:ext uri="{FF2B5EF4-FFF2-40B4-BE49-F238E27FC236}">
                <a16:creationId xmlns:a16="http://schemas.microsoft.com/office/drawing/2014/main" id="{6993D1B3-95AB-3A99-E6A2-6A5453FDC119}"/>
              </a:ext>
            </a:extLst>
          </p:cNvPr>
          <p:cNvSpPr txBox="1"/>
          <p:nvPr/>
        </p:nvSpPr>
        <p:spPr>
          <a:xfrm>
            <a:off x="185526" y="868554"/>
            <a:ext cx="5929028" cy="1538498"/>
          </a:xfrm>
          <a:prstGeom prst="rect">
            <a:avLst/>
          </a:prstGeom>
          <a:noFill/>
        </p:spPr>
        <p:txBody>
          <a:bodyPr wrap="square" rtlCol="0">
            <a:spAutoFit/>
          </a:bodyPr>
          <a:lstStyle/>
          <a:p>
            <a:pPr>
              <a:lnSpc>
                <a:spcPct val="105000"/>
              </a:lnSpc>
            </a:pPr>
            <a:r>
              <a:rPr lang="en-US" sz="1800" u="sng">
                <a:latin typeface="Poppins" panose="00000500000000000000" pitchFamily="2" charset="0"/>
                <a:ea typeface="Times New Roman" panose="02020603050405020304" pitchFamily="18" charset="0"/>
                <a:cs typeface="Poppins" panose="00000500000000000000" pitchFamily="2" charset="0"/>
              </a:rPr>
              <a:t>Francis L. Cardozo Education Campus</a:t>
            </a:r>
            <a:r>
              <a:rPr lang="en-US" sz="1800">
                <a:latin typeface="Poppins" panose="00000500000000000000" pitchFamily="2" charset="0"/>
                <a:ea typeface="Times New Roman" panose="02020603050405020304" pitchFamily="18" charset="0"/>
                <a:cs typeface="Poppins" panose="00000500000000000000" pitchFamily="2" charset="0"/>
              </a:rPr>
              <a:t> will redesign their school around </a:t>
            </a:r>
            <a:r>
              <a:rPr lang="en-US" sz="1800" b="1">
                <a:latin typeface="Poppins" panose="00000500000000000000" pitchFamily="2" charset="0"/>
                <a:ea typeface="Times New Roman" panose="02020603050405020304" pitchFamily="18" charset="0"/>
                <a:cs typeface="Poppins" panose="00000500000000000000" pitchFamily="2" charset="0"/>
              </a:rPr>
              <a:t>financial literacy, work-based experiences, </a:t>
            </a:r>
            <a:r>
              <a:rPr lang="en-US" sz="1800">
                <a:latin typeface="Poppins" panose="00000500000000000000" pitchFamily="2" charset="0"/>
                <a:ea typeface="Times New Roman" panose="02020603050405020304" pitchFamily="18" charset="0"/>
                <a:cs typeface="Poppins" panose="00000500000000000000" pitchFamily="2" charset="0"/>
              </a:rPr>
              <a:t>and </a:t>
            </a:r>
            <a:r>
              <a:rPr lang="en-US" sz="1800" b="1">
                <a:latin typeface="Poppins" panose="00000500000000000000" pitchFamily="2" charset="0"/>
                <a:ea typeface="Times New Roman" panose="02020603050405020304" pitchFamily="18" charset="0"/>
                <a:cs typeface="Poppins" panose="00000500000000000000" pitchFamily="2" charset="0"/>
              </a:rPr>
              <a:t>entrepreneurship</a:t>
            </a:r>
            <a:r>
              <a:rPr lang="en-US" sz="1800">
                <a:latin typeface="Poppins" panose="00000500000000000000" pitchFamily="2" charset="0"/>
                <a:ea typeface="Times New Roman" panose="02020603050405020304" pitchFamily="18" charset="0"/>
                <a:cs typeface="Poppins" panose="00000500000000000000" pitchFamily="2" charset="0"/>
              </a:rPr>
              <a:t>, with opportunities for all students to graduate as </a:t>
            </a:r>
            <a:r>
              <a:rPr lang="en-US" sz="1800" b="1">
                <a:latin typeface="Poppins" panose="00000500000000000000" pitchFamily="2" charset="0"/>
                <a:ea typeface="Times New Roman" panose="02020603050405020304" pitchFamily="18" charset="0"/>
                <a:cs typeface="Poppins" panose="00000500000000000000" pitchFamily="2" charset="0"/>
              </a:rPr>
              <a:t>small business owners</a:t>
            </a:r>
            <a:r>
              <a:rPr lang="en-US" sz="1800">
                <a:latin typeface="Poppins" panose="00000500000000000000" pitchFamily="2" charset="0"/>
                <a:ea typeface="Times New Roman" panose="02020603050405020304" pitchFamily="18" charset="0"/>
                <a:cs typeface="Poppins" panose="00000500000000000000" pitchFamily="2" charset="0"/>
              </a:rPr>
              <a:t>. </a:t>
            </a:r>
          </a:p>
        </p:txBody>
      </p:sp>
      <p:sp>
        <p:nvSpPr>
          <p:cNvPr id="7" name="TextBox 6">
            <a:extLst>
              <a:ext uri="{FF2B5EF4-FFF2-40B4-BE49-F238E27FC236}">
                <a16:creationId xmlns:a16="http://schemas.microsoft.com/office/drawing/2014/main" id="{31DBC934-FAF8-7A86-CFD4-B338F24250DD}"/>
              </a:ext>
            </a:extLst>
          </p:cNvPr>
          <p:cNvSpPr txBox="1"/>
          <p:nvPr/>
        </p:nvSpPr>
        <p:spPr>
          <a:xfrm>
            <a:off x="249137" y="2813092"/>
            <a:ext cx="5865417" cy="1926168"/>
          </a:xfrm>
          <a:prstGeom prst="rect">
            <a:avLst/>
          </a:prstGeom>
          <a:noFill/>
        </p:spPr>
        <p:txBody>
          <a:bodyPr wrap="square" rtlCol="0">
            <a:spAutoFit/>
          </a:bodyPr>
          <a:lstStyle/>
          <a:p>
            <a:pPr>
              <a:lnSpc>
                <a:spcPct val="105000"/>
              </a:lnSpc>
              <a:spcAft>
                <a:spcPts val="800"/>
              </a:spcAft>
            </a:pPr>
            <a:r>
              <a:rPr lang="en-US" sz="1800" u="sng">
                <a:latin typeface="Poppins" panose="00000500000000000000" pitchFamily="2" charset="0"/>
                <a:ea typeface="Times New Roman" panose="02020603050405020304" pitchFamily="18" charset="0"/>
                <a:cs typeface="Poppins" panose="00000500000000000000" pitchFamily="2" charset="0"/>
              </a:rPr>
              <a:t>Paul Laurence Dunbar High School</a:t>
            </a:r>
            <a:r>
              <a:rPr lang="en-US" sz="1800">
                <a:latin typeface="Poppins" panose="00000500000000000000" pitchFamily="2" charset="0"/>
                <a:ea typeface="Times New Roman" panose="02020603050405020304" pitchFamily="18" charset="0"/>
                <a:cs typeface="Poppins" panose="00000500000000000000" pitchFamily="2" charset="0"/>
              </a:rPr>
              <a:t> will redesign their school to embrace </a:t>
            </a:r>
            <a:r>
              <a:rPr lang="en-US" sz="1800" b="1">
                <a:latin typeface="Poppins" panose="00000500000000000000" pitchFamily="2" charset="0"/>
                <a:ea typeface="Times New Roman" panose="02020603050405020304" pitchFamily="18" charset="0"/>
                <a:cs typeface="Poppins" panose="00000500000000000000" pitchFamily="2" charset="0"/>
              </a:rPr>
              <a:t>Afrofuturism </a:t>
            </a:r>
            <a:r>
              <a:rPr lang="en-US" sz="1800">
                <a:latin typeface="Poppins" panose="00000500000000000000" pitchFamily="2" charset="0"/>
                <a:ea typeface="Times New Roman" panose="02020603050405020304" pitchFamily="18" charset="0"/>
                <a:cs typeface="Poppins" panose="00000500000000000000" pitchFamily="2" charset="0"/>
              </a:rPr>
              <a:t>through culturally relevant curricula and </a:t>
            </a:r>
            <a:r>
              <a:rPr lang="en-US" sz="1800" b="1">
                <a:latin typeface="Poppins" panose="00000500000000000000" pitchFamily="2" charset="0"/>
                <a:ea typeface="Times New Roman" panose="02020603050405020304" pitchFamily="18" charset="0"/>
                <a:cs typeface="Poppins" panose="00000500000000000000" pitchFamily="2" charset="0"/>
              </a:rPr>
              <a:t>project-based learning</a:t>
            </a:r>
            <a:r>
              <a:rPr lang="en-US" sz="1800">
                <a:latin typeface="Poppins" panose="00000500000000000000" pitchFamily="2" charset="0"/>
                <a:ea typeface="Times New Roman" panose="02020603050405020304" pitchFamily="18" charset="0"/>
                <a:cs typeface="Poppins" panose="00000500000000000000" pitchFamily="2" charset="0"/>
              </a:rPr>
              <a:t>, with opportunities for students to use the </a:t>
            </a:r>
            <a:r>
              <a:rPr lang="en-US" sz="1800" b="1">
                <a:latin typeface="Poppins" panose="00000500000000000000" pitchFamily="2" charset="0"/>
                <a:ea typeface="Times New Roman" panose="02020603050405020304" pitchFamily="18" charset="0"/>
                <a:cs typeface="Poppins" panose="00000500000000000000" pitchFamily="2" charset="0"/>
              </a:rPr>
              <a:t>city and the metaverse as a classroom</a:t>
            </a:r>
            <a:r>
              <a:rPr lang="en-US" sz="1800">
                <a:latin typeface="Poppins" panose="00000500000000000000" pitchFamily="2" charset="0"/>
                <a:ea typeface="Times New Roman" panose="02020603050405020304" pitchFamily="18" charset="0"/>
                <a:cs typeface="Poppins" panose="00000500000000000000" pitchFamily="2" charset="0"/>
              </a:rPr>
              <a:t>. </a:t>
            </a:r>
            <a:endParaRPr lang="en-US" sz="1800">
              <a:latin typeface="Poppins" panose="00000500000000000000" pitchFamily="2" charset="0"/>
              <a:ea typeface="Calibri" panose="020F0502020204030204" pitchFamily="34" charset="0"/>
              <a:cs typeface="Poppins" panose="00000500000000000000" pitchFamily="2" charset="0"/>
            </a:endParaRPr>
          </a:p>
          <a:p>
            <a:endParaRPr lang="en-US" sz="1800"/>
          </a:p>
        </p:txBody>
      </p:sp>
      <p:pic>
        <p:nvPicPr>
          <p:cNvPr id="1028" name="Picture 4" descr="Image result for cardozo education campus logo">
            <a:extLst>
              <a:ext uri="{FF2B5EF4-FFF2-40B4-BE49-F238E27FC236}">
                <a16:creationId xmlns:a16="http://schemas.microsoft.com/office/drawing/2014/main" id="{A4B9EE9A-BD30-DC0D-39B2-E2EB5FD72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932" y="753364"/>
            <a:ext cx="1705057" cy="17050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unbar high school dc logo">
            <a:extLst>
              <a:ext uri="{FF2B5EF4-FFF2-40B4-BE49-F238E27FC236}">
                <a16:creationId xmlns:a16="http://schemas.microsoft.com/office/drawing/2014/main" id="{E8862633-E8FC-F61A-1D33-FE46F36C7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926" y="2571750"/>
            <a:ext cx="1705056" cy="170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618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68"/>
          <p:cNvPicPr preferRelativeResize="0"/>
          <p:nvPr/>
        </p:nvPicPr>
        <p:blipFill rotWithShape="1">
          <a:blip r:embed="rId3">
            <a:alphaModFix/>
          </a:blip>
          <a:srcRect t="14044" b="6966"/>
          <a:stretch/>
        </p:blipFill>
        <p:spPr>
          <a:xfrm>
            <a:off x="0" y="0"/>
            <a:ext cx="9144003" cy="3061199"/>
          </a:xfrm>
          <a:prstGeom prst="rect">
            <a:avLst/>
          </a:prstGeom>
          <a:noFill/>
          <a:ln>
            <a:noFill/>
          </a:ln>
        </p:spPr>
      </p:pic>
      <p:sp>
        <p:nvSpPr>
          <p:cNvPr id="270" name="Google Shape;270;p68"/>
          <p:cNvSpPr txBox="1"/>
          <p:nvPr/>
        </p:nvSpPr>
        <p:spPr>
          <a:xfrm>
            <a:off x="1037113" y="2122477"/>
            <a:ext cx="7264921" cy="1514230"/>
          </a:xfrm>
          <a:prstGeom prst="rect">
            <a:avLst/>
          </a:prstGeom>
          <a:noFill/>
          <a:ln>
            <a:noFill/>
          </a:ln>
        </p:spPr>
        <p:txBody>
          <a:bodyPr spcFirstLastPara="1" wrap="square" lIns="91425" tIns="91425" rIns="91425" bIns="91425" anchor="t" anchorCtr="0">
            <a:spAutoFit/>
          </a:bodyPr>
          <a:lstStyle/>
          <a:p>
            <a:pPr algn="ctr">
              <a:lnSpc>
                <a:spcPct val="90000"/>
              </a:lnSpc>
            </a:pPr>
            <a:r>
              <a:rPr lang="en" sz="3200" dirty="0">
                <a:solidFill>
                  <a:schemeClr val="lt1"/>
                </a:solidFill>
                <a:latin typeface="Poppins ExtraBold"/>
                <a:cs typeface="Poppins ExtraBold"/>
                <a:sym typeface="Poppins ExtraBold"/>
              </a:rPr>
              <a:t>How is Cardozo High School promoting economic empowerment?</a:t>
            </a:r>
            <a:endParaRPr lang="en-US" sz="3200">
              <a:solidFill>
                <a:schemeClr val="lt1"/>
              </a:solidFill>
            </a:endParaRPr>
          </a:p>
        </p:txBody>
      </p:sp>
      <p:sp>
        <p:nvSpPr>
          <p:cNvPr id="271" name="Google Shape;271;p68"/>
          <p:cNvSpPr/>
          <p:nvPr/>
        </p:nvSpPr>
        <p:spPr>
          <a:xfrm>
            <a:off x="4152900" y="1303825"/>
            <a:ext cx="838200" cy="838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68"/>
          <p:cNvSpPr txBox="1"/>
          <p:nvPr/>
        </p:nvSpPr>
        <p:spPr>
          <a:xfrm>
            <a:off x="4305300" y="1464925"/>
            <a:ext cx="533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chemeClr val="dk1"/>
              </a:buClr>
              <a:buSzPts val="1100"/>
              <a:buFont typeface="Arial"/>
              <a:buNone/>
            </a:pPr>
            <a:r>
              <a:rPr lang="en" sz="4000" dirty="0">
                <a:solidFill>
                  <a:schemeClr val="dk1"/>
                </a:solidFill>
                <a:latin typeface="Poppins ExtraBold"/>
                <a:cs typeface="Poppins ExtraBold"/>
              </a:rPr>
              <a:t>3</a:t>
            </a:r>
            <a:endParaRPr lang="en" sz="4000" b="0" i="0" u="none" strike="noStrike" cap="none" dirty="0">
              <a:solidFill>
                <a:schemeClr val="dk1"/>
              </a:solidFill>
              <a:latin typeface="Poppins ExtraBold"/>
              <a:ea typeface="Arial"/>
              <a:cs typeface="Poppins ExtraBold"/>
            </a:endParaRPr>
          </a:p>
        </p:txBody>
      </p:sp>
      <p:sp>
        <p:nvSpPr>
          <p:cNvPr id="273" name="Google Shape;273;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17</a:t>
            </a:fld>
            <a:endParaRPr/>
          </a:p>
        </p:txBody>
      </p:sp>
      <p:grpSp>
        <p:nvGrpSpPr>
          <p:cNvPr id="3" name="Group 2">
            <a:extLst>
              <a:ext uri="{FF2B5EF4-FFF2-40B4-BE49-F238E27FC236}">
                <a16:creationId xmlns:a16="http://schemas.microsoft.com/office/drawing/2014/main" id="{E586066A-8859-EC9E-28AC-D64237215924}"/>
              </a:ext>
            </a:extLst>
          </p:cNvPr>
          <p:cNvGrpSpPr/>
          <p:nvPr/>
        </p:nvGrpSpPr>
        <p:grpSpPr>
          <a:xfrm>
            <a:off x="-288807" y="-2253983"/>
            <a:ext cx="9432807" cy="7433053"/>
            <a:chOff x="492043" y="4405022"/>
            <a:chExt cx="9432807" cy="7433053"/>
          </a:xfrm>
        </p:grpSpPr>
        <p:pic>
          <p:nvPicPr>
            <p:cNvPr id="269" name="Google Shape;269;p68"/>
            <p:cNvPicPr preferRelativeResize="0"/>
            <p:nvPr/>
          </p:nvPicPr>
          <p:blipFill rotWithShape="1">
            <a:blip r:embed="rId4">
              <a:alphaModFix/>
            </a:blip>
            <a:srcRect t="1263" b="15589"/>
            <a:stretch/>
          </p:blipFill>
          <p:spPr>
            <a:xfrm>
              <a:off x="780847" y="8508050"/>
              <a:ext cx="9144003" cy="3330025"/>
            </a:xfrm>
            <a:prstGeom prst="rect">
              <a:avLst/>
            </a:prstGeom>
            <a:noFill/>
            <a:ln>
              <a:noFill/>
            </a:ln>
          </p:spPr>
        </p:pic>
        <p:pic>
          <p:nvPicPr>
            <p:cNvPr id="2" name="Picture 1">
              <a:extLst>
                <a:ext uri="{FF2B5EF4-FFF2-40B4-BE49-F238E27FC236}">
                  <a16:creationId xmlns:a16="http://schemas.microsoft.com/office/drawing/2014/main" id="{7479945A-4170-F042-E52C-D49CE66DFFB5}"/>
                </a:ext>
              </a:extLst>
            </p:cNvPr>
            <p:cNvPicPr>
              <a:picLocks noChangeAspect="1"/>
            </p:cNvPicPr>
            <p:nvPr/>
          </p:nvPicPr>
          <p:blipFill>
            <a:blip r:embed="rId5"/>
            <a:stretch>
              <a:fillRect/>
            </a:stretch>
          </p:blipFill>
          <p:spPr>
            <a:xfrm>
              <a:off x="492043" y="4405022"/>
              <a:ext cx="511990" cy="329756"/>
            </a:xfrm>
            <a:prstGeom prst="rect">
              <a:avLst/>
            </a:prstGeom>
          </p:spPr>
        </p:pic>
      </p:grpSp>
    </p:spTree>
    <p:extLst>
      <p:ext uri="{BB962C8B-B14F-4D97-AF65-F5344CB8AC3E}">
        <p14:creationId xmlns:p14="http://schemas.microsoft.com/office/powerpoint/2010/main" val="2999255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3" name="Google Shape;33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defTabSz="914378">
              <a:buClr>
                <a:srgbClr val="000000"/>
              </a:buClr>
              <a:defRPr/>
            </a:pPr>
            <a:fld id="{00000000-1234-1234-1234-123412341234}" type="slidenum">
              <a:rPr lang="en" kern="0">
                <a:solidFill>
                  <a:srgbClr val="595959"/>
                </a:solidFill>
                <a:latin typeface="Arial"/>
                <a:cs typeface="Arial"/>
                <a:sym typeface="Arial"/>
              </a:rPr>
              <a:pPr defTabSz="914378">
                <a:buClr>
                  <a:srgbClr val="000000"/>
                </a:buClr>
                <a:defRPr/>
              </a:pPr>
              <a:t>18</a:t>
            </a:fld>
            <a:endParaRPr kern="0">
              <a:solidFill>
                <a:srgbClr val="595959"/>
              </a:solidFill>
              <a:latin typeface="Arial"/>
              <a:cs typeface="Arial"/>
              <a:sym typeface="Arial"/>
            </a:endParaRPr>
          </a:p>
        </p:txBody>
      </p:sp>
      <p:pic>
        <p:nvPicPr>
          <p:cNvPr id="334" name="Google Shape;334;p81"/>
          <p:cNvPicPr preferRelativeResize="0"/>
          <p:nvPr/>
        </p:nvPicPr>
        <p:blipFill>
          <a:blip r:embed="rId3">
            <a:alphaModFix/>
          </a:blip>
          <a:stretch>
            <a:fillRect/>
          </a:stretch>
        </p:blipFill>
        <p:spPr>
          <a:xfrm>
            <a:off x="7683103" y="3750469"/>
            <a:ext cx="1338055" cy="1306349"/>
          </a:xfrm>
          <a:prstGeom prst="rect">
            <a:avLst/>
          </a:prstGeom>
          <a:noFill/>
          <a:ln>
            <a:noFill/>
          </a:ln>
        </p:spPr>
      </p:pic>
      <p:pic>
        <p:nvPicPr>
          <p:cNvPr id="3" name="Picture 2">
            <a:extLst>
              <a:ext uri="{FF2B5EF4-FFF2-40B4-BE49-F238E27FC236}">
                <a16:creationId xmlns:a16="http://schemas.microsoft.com/office/drawing/2014/main" id="{88FE325F-5D90-84A8-96D2-6273832EFCC0}"/>
              </a:ext>
            </a:extLst>
          </p:cNvPr>
          <p:cNvPicPr>
            <a:picLocks noChangeAspect="1"/>
          </p:cNvPicPr>
          <p:nvPr/>
        </p:nvPicPr>
        <p:blipFill>
          <a:blip r:embed="rId4"/>
          <a:stretch>
            <a:fillRect/>
          </a:stretch>
        </p:blipFill>
        <p:spPr>
          <a:xfrm>
            <a:off x="122842" y="128165"/>
            <a:ext cx="6988762" cy="4781508"/>
          </a:xfrm>
          <a:prstGeom prst="rect">
            <a:avLst/>
          </a:prstGeom>
        </p:spPr>
      </p:pic>
    </p:spTree>
    <p:extLst>
      <p:ext uri="{BB962C8B-B14F-4D97-AF65-F5344CB8AC3E}">
        <p14:creationId xmlns:p14="http://schemas.microsoft.com/office/powerpoint/2010/main" val="3067227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3" name="Google Shape;33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defTabSz="914378">
              <a:buClr>
                <a:srgbClr val="000000"/>
              </a:buClr>
              <a:defRPr/>
            </a:pPr>
            <a:fld id="{00000000-1234-1234-1234-123412341234}" type="slidenum">
              <a:rPr lang="en" kern="0">
                <a:solidFill>
                  <a:srgbClr val="595959"/>
                </a:solidFill>
                <a:latin typeface="Arial"/>
                <a:cs typeface="Arial"/>
                <a:sym typeface="Arial"/>
              </a:rPr>
              <a:pPr defTabSz="914378">
                <a:buClr>
                  <a:srgbClr val="000000"/>
                </a:buClr>
                <a:defRPr/>
              </a:pPr>
              <a:t>19</a:t>
            </a:fld>
            <a:endParaRPr kern="0">
              <a:solidFill>
                <a:srgbClr val="595959"/>
              </a:solidFill>
              <a:latin typeface="Arial"/>
              <a:cs typeface="Arial"/>
              <a:sym typeface="Arial"/>
            </a:endParaRPr>
          </a:p>
        </p:txBody>
      </p:sp>
      <p:pic>
        <p:nvPicPr>
          <p:cNvPr id="334" name="Google Shape;334;p81"/>
          <p:cNvPicPr preferRelativeResize="0"/>
          <p:nvPr/>
        </p:nvPicPr>
        <p:blipFill>
          <a:blip r:embed="rId3">
            <a:alphaModFix/>
          </a:blip>
          <a:stretch>
            <a:fillRect/>
          </a:stretch>
        </p:blipFill>
        <p:spPr>
          <a:xfrm>
            <a:off x="7846293" y="3761185"/>
            <a:ext cx="1252330" cy="1295633"/>
          </a:xfrm>
          <a:prstGeom prst="rect">
            <a:avLst/>
          </a:prstGeom>
          <a:noFill/>
          <a:ln>
            <a:noFill/>
          </a:ln>
        </p:spPr>
      </p:pic>
      <p:pic>
        <p:nvPicPr>
          <p:cNvPr id="4" name="Picture 3">
            <a:extLst>
              <a:ext uri="{FF2B5EF4-FFF2-40B4-BE49-F238E27FC236}">
                <a16:creationId xmlns:a16="http://schemas.microsoft.com/office/drawing/2014/main" id="{CB55398D-5D72-1414-C05D-D5F5C854FA41}"/>
              </a:ext>
            </a:extLst>
          </p:cNvPr>
          <p:cNvPicPr>
            <a:picLocks noChangeAspect="1"/>
          </p:cNvPicPr>
          <p:nvPr/>
        </p:nvPicPr>
        <p:blipFill>
          <a:blip r:embed="rId4"/>
          <a:stretch>
            <a:fillRect/>
          </a:stretch>
        </p:blipFill>
        <p:spPr>
          <a:xfrm>
            <a:off x="266114" y="139484"/>
            <a:ext cx="3554247" cy="4864532"/>
          </a:xfrm>
          <a:prstGeom prst="rect">
            <a:avLst/>
          </a:prstGeom>
        </p:spPr>
      </p:pic>
      <p:pic>
        <p:nvPicPr>
          <p:cNvPr id="6" name="Picture 5">
            <a:extLst>
              <a:ext uri="{FF2B5EF4-FFF2-40B4-BE49-F238E27FC236}">
                <a16:creationId xmlns:a16="http://schemas.microsoft.com/office/drawing/2014/main" id="{0E1D2645-49E3-6073-5B8B-250262C2FFB7}"/>
              </a:ext>
            </a:extLst>
          </p:cNvPr>
          <p:cNvPicPr>
            <a:picLocks noChangeAspect="1"/>
          </p:cNvPicPr>
          <p:nvPr/>
        </p:nvPicPr>
        <p:blipFill>
          <a:blip r:embed="rId5"/>
          <a:stretch>
            <a:fillRect/>
          </a:stretch>
        </p:blipFill>
        <p:spPr>
          <a:xfrm>
            <a:off x="4070978" y="139484"/>
            <a:ext cx="3524699" cy="4864532"/>
          </a:xfrm>
          <a:prstGeom prst="rect">
            <a:avLst/>
          </a:prstGeom>
        </p:spPr>
      </p:pic>
    </p:spTree>
    <p:extLst>
      <p:ext uri="{BB962C8B-B14F-4D97-AF65-F5344CB8AC3E}">
        <p14:creationId xmlns:p14="http://schemas.microsoft.com/office/powerpoint/2010/main" val="256403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89"/>
          <p:cNvSpPr txBox="1">
            <a:spLocks noGrp="1"/>
          </p:cNvSpPr>
          <p:nvPr>
            <p:ph type="body" idx="1"/>
          </p:nvPr>
        </p:nvSpPr>
        <p:spPr>
          <a:xfrm>
            <a:off x="-91943" y="1008006"/>
            <a:ext cx="5828493" cy="3388200"/>
          </a:xfrm>
          <a:prstGeom prst="rect">
            <a:avLst/>
          </a:prstGeom>
        </p:spPr>
        <p:txBody>
          <a:bodyPr spcFirstLastPara="1" wrap="square" lIns="91425" tIns="91425" rIns="91425" bIns="91425" anchor="t" anchorCtr="0">
            <a:noAutofit/>
          </a:bodyPr>
          <a:lstStyle/>
          <a:p>
            <a:pPr>
              <a:lnSpc>
                <a:spcPct val="114999"/>
              </a:lnSpc>
              <a:buClr>
                <a:schemeClr val="dk1"/>
              </a:buClr>
              <a:buFont typeface="Wingdings"/>
              <a:buChar char="ü"/>
            </a:pPr>
            <a:r>
              <a:rPr lang="en" sz="2000" dirty="0">
                <a:solidFill>
                  <a:schemeClr val="tx1"/>
                </a:solidFill>
                <a:latin typeface="Poppins Medium"/>
                <a:cs typeface="Poppins Medium"/>
              </a:rPr>
              <a:t>Understand the DCPS High School Redesign process &amp; ways it is promoting a focus on </a:t>
            </a:r>
            <a:r>
              <a:rPr lang="en" sz="2000" b="1" dirty="0">
                <a:solidFill>
                  <a:srgbClr val="38B54A"/>
                </a:solidFill>
                <a:latin typeface="Poppins Medium"/>
                <a:cs typeface="Poppins Medium"/>
              </a:rPr>
              <a:t>financial literacy</a:t>
            </a:r>
          </a:p>
          <a:p>
            <a:pPr>
              <a:lnSpc>
                <a:spcPct val="114999"/>
              </a:lnSpc>
              <a:buClr>
                <a:schemeClr val="dk1"/>
              </a:buClr>
              <a:buFont typeface="Wingdings"/>
              <a:buChar char="ü"/>
            </a:pPr>
            <a:r>
              <a:rPr lang="en" sz="2000" dirty="0">
                <a:solidFill>
                  <a:schemeClr val="tx1"/>
                </a:solidFill>
                <a:latin typeface="Poppins Medium"/>
                <a:cs typeface="Poppins Medium"/>
              </a:rPr>
              <a:t>Hear from </a:t>
            </a:r>
            <a:r>
              <a:rPr lang="en" sz="2000" b="1" dirty="0">
                <a:solidFill>
                  <a:srgbClr val="38B54A"/>
                </a:solidFill>
                <a:latin typeface="Poppins Medium"/>
                <a:cs typeface="Poppins Medium"/>
              </a:rPr>
              <a:t>Cardozo HS</a:t>
            </a:r>
            <a:r>
              <a:rPr lang="en" sz="2000" b="1" dirty="0">
                <a:solidFill>
                  <a:srgbClr val="00B050"/>
                </a:solidFill>
                <a:latin typeface="Poppins Medium"/>
                <a:cs typeface="Poppins Medium"/>
              </a:rPr>
              <a:t> </a:t>
            </a:r>
            <a:r>
              <a:rPr lang="en" sz="2000" dirty="0">
                <a:solidFill>
                  <a:schemeClr val="tx1"/>
                </a:solidFill>
                <a:latin typeface="Poppins Medium"/>
                <a:cs typeface="Poppins Medium"/>
              </a:rPr>
              <a:t>about their process, bold ideas, and current work</a:t>
            </a:r>
          </a:p>
          <a:p>
            <a:pPr>
              <a:lnSpc>
                <a:spcPct val="114999"/>
              </a:lnSpc>
              <a:buClr>
                <a:schemeClr val="dk1"/>
              </a:buClr>
              <a:buFont typeface="Wingdings"/>
              <a:buChar char="ü"/>
            </a:pPr>
            <a:r>
              <a:rPr lang="en" sz="2000" dirty="0">
                <a:solidFill>
                  <a:schemeClr val="tx1"/>
                </a:solidFill>
                <a:latin typeface="Poppins Medium"/>
                <a:cs typeface="Poppins Medium"/>
              </a:rPr>
              <a:t>Provide </a:t>
            </a:r>
            <a:r>
              <a:rPr lang="en" sz="2000" b="1" dirty="0">
                <a:solidFill>
                  <a:srgbClr val="38B54A"/>
                </a:solidFill>
                <a:latin typeface="Poppins Medium"/>
                <a:cs typeface="Poppins Medium"/>
              </a:rPr>
              <a:t>input and feedback</a:t>
            </a:r>
            <a:r>
              <a:rPr lang="en" sz="2000" dirty="0">
                <a:solidFill>
                  <a:schemeClr val="tx1"/>
                </a:solidFill>
                <a:latin typeface="Poppins Medium"/>
                <a:cs typeface="Poppins Medium"/>
              </a:rPr>
              <a:t> to improve process, engagement, and concepts and understand opportunities to get involved</a:t>
            </a:r>
            <a:endParaRPr lang="en" sz="2000" b="1" dirty="0">
              <a:solidFill>
                <a:schemeClr val="tx1"/>
              </a:solidFill>
              <a:latin typeface="Poppins Medium"/>
              <a:cs typeface="Poppins Medium"/>
            </a:endParaRPr>
          </a:p>
          <a:p>
            <a:pPr>
              <a:lnSpc>
                <a:spcPct val="114999"/>
              </a:lnSpc>
              <a:buClr>
                <a:schemeClr val="dk1"/>
              </a:buClr>
              <a:buFont typeface="Wingdings"/>
              <a:buChar char="ü"/>
            </a:pPr>
            <a:endParaRPr lang="en" sz="2000">
              <a:solidFill>
                <a:srgbClr val="00B050"/>
              </a:solidFill>
              <a:latin typeface="Poppins Medium"/>
              <a:cs typeface="Poppins Medium"/>
            </a:endParaRPr>
          </a:p>
        </p:txBody>
      </p:sp>
      <p:sp>
        <p:nvSpPr>
          <p:cNvPr id="420" name="Google Shape;420;p89"/>
          <p:cNvSpPr txBox="1">
            <a:spLocks noGrp="1"/>
          </p:cNvSpPr>
          <p:nvPr>
            <p:ph type="title"/>
          </p:nvPr>
        </p:nvSpPr>
        <p:spPr>
          <a:xfrm>
            <a:off x="185525" y="180663"/>
            <a:ext cx="8520600" cy="572700"/>
          </a:xfrm>
          <a:prstGeom prst="rect">
            <a:avLst/>
          </a:prstGeom>
        </p:spPr>
        <p:txBody>
          <a:bodyPr spcFirstLastPara="1" wrap="square" lIns="91425" tIns="91425" rIns="91425" bIns="91425" anchor="t" anchorCtr="0">
            <a:noAutofit/>
          </a:bodyPr>
          <a:lstStyle/>
          <a:p>
            <a:pPr>
              <a:lnSpc>
                <a:spcPct val="90000"/>
              </a:lnSpc>
            </a:pPr>
            <a:r>
              <a:rPr lang="en" sz="3600" b="1">
                <a:solidFill>
                  <a:srgbClr val="38B54A"/>
                </a:solidFill>
                <a:latin typeface="Poppins"/>
                <a:cs typeface="Poppins"/>
                <a:sym typeface="Poppins"/>
              </a:rPr>
              <a:t>Session Goals</a:t>
            </a:r>
            <a:endParaRPr lang="en-US"/>
          </a:p>
        </p:txBody>
      </p:sp>
      <p:pic>
        <p:nvPicPr>
          <p:cNvPr id="2" name="Picture 2">
            <a:extLst>
              <a:ext uri="{FF2B5EF4-FFF2-40B4-BE49-F238E27FC236}">
                <a16:creationId xmlns:a16="http://schemas.microsoft.com/office/drawing/2014/main" id="{52D45A7F-ECD6-128B-C2D0-AD45A1308172}"/>
              </a:ext>
            </a:extLst>
          </p:cNvPr>
          <p:cNvPicPr>
            <a:picLocks noChangeAspect="1"/>
          </p:cNvPicPr>
          <p:nvPr/>
        </p:nvPicPr>
        <p:blipFill>
          <a:blip r:embed="rId3"/>
          <a:stretch>
            <a:fillRect/>
          </a:stretch>
        </p:blipFill>
        <p:spPr>
          <a:xfrm>
            <a:off x="5736550" y="1497805"/>
            <a:ext cx="3290815" cy="214788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3" name="Google Shape;33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defTabSz="914378">
              <a:buClr>
                <a:srgbClr val="000000"/>
              </a:buClr>
              <a:defRPr/>
            </a:pPr>
            <a:fld id="{00000000-1234-1234-1234-123412341234}" type="slidenum">
              <a:rPr lang="en" kern="0">
                <a:solidFill>
                  <a:srgbClr val="595959"/>
                </a:solidFill>
                <a:latin typeface="Arial"/>
                <a:cs typeface="Arial"/>
                <a:sym typeface="Arial"/>
              </a:rPr>
              <a:pPr defTabSz="914378">
                <a:buClr>
                  <a:srgbClr val="000000"/>
                </a:buClr>
                <a:defRPr/>
              </a:pPr>
              <a:t>20</a:t>
            </a:fld>
            <a:endParaRPr kern="0">
              <a:solidFill>
                <a:srgbClr val="595959"/>
              </a:solidFill>
              <a:latin typeface="Arial"/>
              <a:cs typeface="Arial"/>
              <a:sym typeface="Arial"/>
            </a:endParaRPr>
          </a:p>
        </p:txBody>
      </p:sp>
      <p:pic>
        <p:nvPicPr>
          <p:cNvPr id="334" name="Google Shape;334;p81"/>
          <p:cNvPicPr preferRelativeResize="0"/>
          <p:nvPr/>
        </p:nvPicPr>
        <p:blipFill>
          <a:blip r:embed="rId3">
            <a:alphaModFix/>
          </a:blip>
          <a:stretch>
            <a:fillRect/>
          </a:stretch>
        </p:blipFill>
        <p:spPr>
          <a:xfrm>
            <a:off x="7846293" y="3761185"/>
            <a:ext cx="1252330" cy="1295633"/>
          </a:xfrm>
          <a:prstGeom prst="rect">
            <a:avLst/>
          </a:prstGeom>
          <a:noFill/>
          <a:ln>
            <a:noFill/>
          </a:ln>
        </p:spPr>
      </p:pic>
      <p:pic>
        <p:nvPicPr>
          <p:cNvPr id="3" name="Picture 2">
            <a:extLst>
              <a:ext uri="{FF2B5EF4-FFF2-40B4-BE49-F238E27FC236}">
                <a16:creationId xmlns:a16="http://schemas.microsoft.com/office/drawing/2014/main" id="{3ED85F79-EBED-D17B-3FCC-87F7F1ED22AE}"/>
              </a:ext>
            </a:extLst>
          </p:cNvPr>
          <p:cNvPicPr>
            <a:picLocks noChangeAspect="1"/>
          </p:cNvPicPr>
          <p:nvPr/>
        </p:nvPicPr>
        <p:blipFill>
          <a:blip r:embed="rId4"/>
          <a:stretch>
            <a:fillRect/>
          </a:stretch>
        </p:blipFill>
        <p:spPr>
          <a:xfrm>
            <a:off x="214839" y="107156"/>
            <a:ext cx="3676689" cy="4929188"/>
          </a:xfrm>
          <a:prstGeom prst="rect">
            <a:avLst/>
          </a:prstGeom>
        </p:spPr>
      </p:pic>
      <p:pic>
        <p:nvPicPr>
          <p:cNvPr id="7" name="Picture 6">
            <a:extLst>
              <a:ext uri="{FF2B5EF4-FFF2-40B4-BE49-F238E27FC236}">
                <a16:creationId xmlns:a16="http://schemas.microsoft.com/office/drawing/2014/main" id="{85AFCDD8-E460-CD66-CFD0-2EE162E235D2}"/>
              </a:ext>
            </a:extLst>
          </p:cNvPr>
          <p:cNvPicPr>
            <a:picLocks noChangeAspect="1"/>
          </p:cNvPicPr>
          <p:nvPr/>
        </p:nvPicPr>
        <p:blipFill>
          <a:blip r:embed="rId5"/>
          <a:stretch>
            <a:fillRect/>
          </a:stretch>
        </p:blipFill>
        <p:spPr>
          <a:xfrm>
            <a:off x="4204611" y="107156"/>
            <a:ext cx="3564218" cy="4929188"/>
          </a:xfrm>
          <a:prstGeom prst="rect">
            <a:avLst/>
          </a:prstGeom>
        </p:spPr>
      </p:pic>
    </p:spTree>
    <p:extLst>
      <p:ext uri="{BB962C8B-B14F-4D97-AF65-F5344CB8AC3E}">
        <p14:creationId xmlns:p14="http://schemas.microsoft.com/office/powerpoint/2010/main" val="249859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3" name="Google Shape;33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defTabSz="914378">
              <a:buClr>
                <a:srgbClr val="000000"/>
              </a:buClr>
              <a:defRPr/>
            </a:pPr>
            <a:fld id="{00000000-1234-1234-1234-123412341234}" type="slidenum">
              <a:rPr lang="en" kern="0">
                <a:solidFill>
                  <a:srgbClr val="595959"/>
                </a:solidFill>
                <a:latin typeface="Arial"/>
                <a:cs typeface="Arial"/>
                <a:sym typeface="Arial"/>
              </a:rPr>
              <a:pPr defTabSz="914378">
                <a:buClr>
                  <a:srgbClr val="000000"/>
                </a:buClr>
                <a:defRPr/>
              </a:pPr>
              <a:t>21</a:t>
            </a:fld>
            <a:endParaRPr kern="0">
              <a:solidFill>
                <a:srgbClr val="595959"/>
              </a:solidFill>
              <a:latin typeface="Arial"/>
              <a:cs typeface="Arial"/>
              <a:sym typeface="Arial"/>
            </a:endParaRPr>
          </a:p>
        </p:txBody>
      </p:sp>
      <p:pic>
        <p:nvPicPr>
          <p:cNvPr id="334" name="Google Shape;334;p81"/>
          <p:cNvPicPr preferRelativeResize="0"/>
          <p:nvPr/>
        </p:nvPicPr>
        <p:blipFill>
          <a:blip r:embed="rId3">
            <a:alphaModFix/>
          </a:blip>
          <a:stretch>
            <a:fillRect/>
          </a:stretch>
        </p:blipFill>
        <p:spPr>
          <a:xfrm>
            <a:off x="7846293" y="3761185"/>
            <a:ext cx="1252330" cy="1295633"/>
          </a:xfrm>
          <a:prstGeom prst="rect">
            <a:avLst/>
          </a:prstGeom>
          <a:noFill/>
          <a:ln>
            <a:noFill/>
          </a:ln>
        </p:spPr>
      </p:pic>
      <p:pic>
        <p:nvPicPr>
          <p:cNvPr id="4" name="Picture 3">
            <a:extLst>
              <a:ext uri="{FF2B5EF4-FFF2-40B4-BE49-F238E27FC236}">
                <a16:creationId xmlns:a16="http://schemas.microsoft.com/office/drawing/2014/main" id="{F0B36774-EC95-2849-6ABF-E41C6690613C}"/>
              </a:ext>
            </a:extLst>
          </p:cNvPr>
          <p:cNvPicPr>
            <a:picLocks noChangeAspect="1"/>
          </p:cNvPicPr>
          <p:nvPr/>
        </p:nvPicPr>
        <p:blipFill>
          <a:blip r:embed="rId4"/>
          <a:stretch>
            <a:fillRect/>
          </a:stretch>
        </p:blipFill>
        <p:spPr>
          <a:xfrm>
            <a:off x="1535908" y="262273"/>
            <a:ext cx="5518547" cy="4544166"/>
          </a:xfrm>
          <a:prstGeom prst="rect">
            <a:avLst/>
          </a:prstGeom>
        </p:spPr>
      </p:pic>
    </p:spTree>
    <p:extLst>
      <p:ext uri="{BB962C8B-B14F-4D97-AF65-F5344CB8AC3E}">
        <p14:creationId xmlns:p14="http://schemas.microsoft.com/office/powerpoint/2010/main" val="471794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3" name="Google Shape;33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defTabSz="914378">
              <a:buClr>
                <a:srgbClr val="000000"/>
              </a:buClr>
              <a:defRPr/>
            </a:pPr>
            <a:fld id="{00000000-1234-1234-1234-123412341234}" type="slidenum">
              <a:rPr lang="en" kern="0">
                <a:solidFill>
                  <a:srgbClr val="595959"/>
                </a:solidFill>
                <a:latin typeface="Arial"/>
                <a:cs typeface="Arial"/>
                <a:sym typeface="Arial"/>
              </a:rPr>
              <a:pPr defTabSz="914378">
                <a:buClr>
                  <a:srgbClr val="000000"/>
                </a:buClr>
                <a:defRPr/>
              </a:pPr>
              <a:t>22</a:t>
            </a:fld>
            <a:endParaRPr kern="0">
              <a:solidFill>
                <a:srgbClr val="595959"/>
              </a:solidFill>
              <a:latin typeface="Arial"/>
              <a:cs typeface="Arial"/>
              <a:sym typeface="Arial"/>
            </a:endParaRPr>
          </a:p>
        </p:txBody>
      </p:sp>
      <p:pic>
        <p:nvPicPr>
          <p:cNvPr id="334" name="Google Shape;334;p81"/>
          <p:cNvPicPr preferRelativeResize="0"/>
          <p:nvPr/>
        </p:nvPicPr>
        <p:blipFill>
          <a:blip r:embed="rId3">
            <a:alphaModFix/>
          </a:blip>
          <a:stretch>
            <a:fillRect/>
          </a:stretch>
        </p:blipFill>
        <p:spPr>
          <a:xfrm>
            <a:off x="7846293" y="3761185"/>
            <a:ext cx="1252330" cy="1295633"/>
          </a:xfrm>
          <a:prstGeom prst="rect">
            <a:avLst/>
          </a:prstGeom>
          <a:noFill/>
          <a:ln>
            <a:noFill/>
          </a:ln>
        </p:spPr>
      </p:pic>
      <p:pic>
        <p:nvPicPr>
          <p:cNvPr id="3" name="Picture 2">
            <a:extLst>
              <a:ext uri="{FF2B5EF4-FFF2-40B4-BE49-F238E27FC236}">
                <a16:creationId xmlns:a16="http://schemas.microsoft.com/office/drawing/2014/main" id="{86892438-B51E-AE4C-36DC-DE5350A717EF}"/>
              </a:ext>
            </a:extLst>
          </p:cNvPr>
          <p:cNvPicPr>
            <a:picLocks noChangeAspect="1"/>
          </p:cNvPicPr>
          <p:nvPr/>
        </p:nvPicPr>
        <p:blipFill>
          <a:blip r:embed="rId4"/>
          <a:stretch>
            <a:fillRect/>
          </a:stretch>
        </p:blipFill>
        <p:spPr>
          <a:xfrm>
            <a:off x="399661" y="132160"/>
            <a:ext cx="7065558" cy="4822031"/>
          </a:xfrm>
          <a:prstGeom prst="rect">
            <a:avLst/>
          </a:prstGeom>
        </p:spPr>
      </p:pic>
    </p:spTree>
    <p:extLst>
      <p:ext uri="{BB962C8B-B14F-4D97-AF65-F5344CB8AC3E}">
        <p14:creationId xmlns:p14="http://schemas.microsoft.com/office/powerpoint/2010/main" val="36487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BE87-0F89-EE9A-B783-8B62CF7306F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58C62F8-6256-FEF9-82C6-D18BB83C1D0B}"/>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543DA131-4999-9153-9B3E-B27B103FBB8A}"/>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73ED0CB2-AC57-BB8D-9C86-01546EB119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7" name="Picture 6">
            <a:extLst>
              <a:ext uri="{FF2B5EF4-FFF2-40B4-BE49-F238E27FC236}">
                <a16:creationId xmlns:a16="http://schemas.microsoft.com/office/drawing/2014/main" id="{96AB5F6D-5C59-2640-7B97-A18BE60A69F8}"/>
              </a:ext>
            </a:extLst>
          </p:cNvPr>
          <p:cNvPicPr>
            <a:picLocks noChangeAspect="1"/>
          </p:cNvPicPr>
          <p:nvPr/>
        </p:nvPicPr>
        <p:blipFill>
          <a:blip r:embed="rId2"/>
          <a:stretch>
            <a:fillRect/>
          </a:stretch>
        </p:blipFill>
        <p:spPr>
          <a:xfrm>
            <a:off x="25176" y="0"/>
            <a:ext cx="9093648" cy="5143500"/>
          </a:xfrm>
          <a:prstGeom prst="rect">
            <a:avLst/>
          </a:prstGeom>
        </p:spPr>
      </p:pic>
    </p:spTree>
    <p:extLst>
      <p:ext uri="{BB962C8B-B14F-4D97-AF65-F5344CB8AC3E}">
        <p14:creationId xmlns:p14="http://schemas.microsoft.com/office/powerpoint/2010/main" val="496773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18"/>
        <p:cNvGrpSpPr/>
        <p:nvPr/>
      </p:nvGrpSpPr>
      <p:grpSpPr>
        <a:xfrm>
          <a:off x="0" y="0"/>
          <a:ext cx="0" cy="0"/>
          <a:chOff x="0" y="0"/>
          <a:chExt cx="0" cy="0"/>
        </a:xfrm>
      </p:grpSpPr>
      <p:pic>
        <p:nvPicPr>
          <p:cNvPr id="10" name="Picture 9">
            <a:extLst>
              <a:ext uri="{FF2B5EF4-FFF2-40B4-BE49-F238E27FC236}">
                <a16:creationId xmlns:a16="http://schemas.microsoft.com/office/drawing/2014/main" id="{5653E405-8B23-2148-5145-62666BE790AD}"/>
              </a:ext>
            </a:extLst>
          </p:cNvPr>
          <p:cNvPicPr>
            <a:picLocks noChangeAspect="1"/>
          </p:cNvPicPr>
          <p:nvPr/>
        </p:nvPicPr>
        <p:blipFill rotWithShape="1">
          <a:blip r:embed="rId4"/>
          <a:srcRect t="22465"/>
          <a:stretch/>
        </p:blipFill>
        <p:spPr>
          <a:xfrm>
            <a:off x="5896986" y="26469"/>
            <a:ext cx="3247015" cy="1738746"/>
          </a:xfrm>
          <a:prstGeom prst="rect">
            <a:avLst/>
          </a:prstGeom>
        </p:spPr>
      </p:pic>
      <p:sp>
        <p:nvSpPr>
          <p:cNvPr id="420" name="Google Shape;420;p89"/>
          <p:cNvSpPr txBox="1">
            <a:spLocks noGrp="1"/>
          </p:cNvSpPr>
          <p:nvPr>
            <p:ph type="title"/>
          </p:nvPr>
        </p:nvSpPr>
        <p:spPr>
          <a:xfrm>
            <a:off x="185525" y="180663"/>
            <a:ext cx="8520600" cy="572700"/>
          </a:xfrm>
          <a:prstGeom prst="rect">
            <a:avLst/>
          </a:prstGeom>
        </p:spPr>
        <p:txBody>
          <a:bodyPr spcFirstLastPara="1" vert="horz" wrap="square" lIns="91425" tIns="91425" rIns="91425" bIns="91425" rtlCol="0" anchor="t" anchorCtr="0">
            <a:noAutofit/>
          </a:bodyPr>
          <a:lstStyle/>
          <a:p>
            <a:pPr>
              <a:lnSpc>
                <a:spcPct val="90000"/>
              </a:lnSpc>
            </a:pPr>
            <a:r>
              <a:rPr lang="en" sz="3600" b="1" dirty="0">
                <a:solidFill>
                  <a:srgbClr val="7030A0"/>
                </a:solidFill>
                <a:latin typeface="Poppins"/>
                <a:cs typeface="Poppins"/>
                <a:sym typeface="Poppins"/>
              </a:rPr>
              <a:t>DC + XQ Cohort 1 </a:t>
            </a:r>
            <a:br>
              <a:rPr lang="en" sz="3600" b="1" dirty="0">
                <a:solidFill>
                  <a:srgbClr val="7030A0"/>
                </a:solidFill>
                <a:latin typeface="Poppins"/>
                <a:cs typeface="Poppins"/>
                <a:sym typeface="Poppins"/>
              </a:rPr>
            </a:br>
            <a:r>
              <a:rPr lang="en" sz="3600" b="1" dirty="0">
                <a:solidFill>
                  <a:srgbClr val="7030A0"/>
                </a:solidFill>
                <a:latin typeface="Poppins"/>
                <a:cs typeface="Poppins"/>
                <a:sym typeface="Poppins"/>
              </a:rPr>
              <a:t>Schools: Cardozo</a:t>
            </a:r>
            <a:endParaRPr lang="en-US" dirty="0">
              <a:solidFill>
                <a:srgbClr val="7030A0"/>
              </a:solidFill>
            </a:endParaRPr>
          </a:p>
        </p:txBody>
      </p:sp>
      <p:sp>
        <p:nvSpPr>
          <p:cNvPr id="3" name="Rectangle: Rounded Corners 2">
            <a:extLst>
              <a:ext uri="{FF2B5EF4-FFF2-40B4-BE49-F238E27FC236}">
                <a16:creationId xmlns:a16="http://schemas.microsoft.com/office/drawing/2014/main" id="{4E072C8E-A954-FE2C-8A3B-0FBE689293A0}"/>
              </a:ext>
            </a:extLst>
          </p:cNvPr>
          <p:cNvSpPr/>
          <p:nvPr/>
        </p:nvSpPr>
        <p:spPr>
          <a:xfrm>
            <a:off x="1800225" y="2429673"/>
            <a:ext cx="1871916" cy="8588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latin typeface="Poppins" panose="00000500000000000000" pitchFamily="2" charset="0"/>
                <a:cs typeface="Poppins" panose="00000500000000000000" pitchFamily="2" charset="0"/>
              </a:rPr>
              <a:t>Faculty Meetings with students and faculty</a:t>
            </a:r>
          </a:p>
        </p:txBody>
      </p:sp>
      <p:sp>
        <p:nvSpPr>
          <p:cNvPr id="6" name="Rectangle: Rounded Corners 5">
            <a:extLst>
              <a:ext uri="{FF2B5EF4-FFF2-40B4-BE49-F238E27FC236}">
                <a16:creationId xmlns:a16="http://schemas.microsoft.com/office/drawing/2014/main" id="{9C264537-6290-0981-FBAF-8017C7937AFC}"/>
              </a:ext>
            </a:extLst>
          </p:cNvPr>
          <p:cNvSpPr/>
          <p:nvPr/>
        </p:nvSpPr>
        <p:spPr>
          <a:xfrm>
            <a:off x="2057442" y="3404755"/>
            <a:ext cx="5483755" cy="1646059"/>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latin typeface="Poppins" panose="00000500000000000000" pitchFamily="2" charset="0"/>
                <a:cs typeface="Poppins" panose="00000500000000000000" pitchFamily="2" charset="0"/>
              </a:rPr>
              <a:t>More than 130 current faculty, 150 feeder school community members, 100 community members including parents and alumni, and 90 students </a:t>
            </a:r>
            <a:r>
              <a:rPr lang="en-US" sz="1800">
                <a:solidFill>
                  <a:schemeClr val="tx1"/>
                </a:solidFill>
                <a:latin typeface="Poppins" panose="00000500000000000000" pitchFamily="2" charset="0"/>
                <a:cs typeface="Poppins" panose="00000500000000000000" pitchFamily="2" charset="0"/>
              </a:rPr>
              <a:t>were engaged between September – December 2022 to provide feedback on school model</a:t>
            </a:r>
          </a:p>
        </p:txBody>
      </p:sp>
      <p:sp>
        <p:nvSpPr>
          <p:cNvPr id="7" name="Rectangle: Rounded Corners 6">
            <a:extLst>
              <a:ext uri="{FF2B5EF4-FFF2-40B4-BE49-F238E27FC236}">
                <a16:creationId xmlns:a16="http://schemas.microsoft.com/office/drawing/2014/main" id="{BE1B0560-F3E8-4A46-5A0C-CAAF142F08D0}"/>
              </a:ext>
            </a:extLst>
          </p:cNvPr>
          <p:cNvSpPr/>
          <p:nvPr/>
        </p:nvSpPr>
        <p:spPr>
          <a:xfrm>
            <a:off x="210248" y="1360831"/>
            <a:ext cx="1871916" cy="8588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tx1"/>
                </a:solidFill>
                <a:latin typeface="Poppins"/>
                <a:cs typeface="Poppins"/>
              </a:rPr>
              <a:t>Grade Level Meetings</a:t>
            </a:r>
            <a:endParaRPr lang="en-US" sz="1500">
              <a:solidFill>
                <a:schemeClr val="tx1"/>
              </a:solidFill>
              <a:latin typeface="Poppins" panose="00000500000000000000" pitchFamily="2" charset="0"/>
              <a:cs typeface="Poppins" panose="00000500000000000000" pitchFamily="2" charset="0"/>
            </a:endParaRPr>
          </a:p>
        </p:txBody>
      </p:sp>
      <p:sp>
        <p:nvSpPr>
          <p:cNvPr id="8" name="Rectangle: Rounded Corners 7">
            <a:extLst>
              <a:ext uri="{FF2B5EF4-FFF2-40B4-BE49-F238E27FC236}">
                <a16:creationId xmlns:a16="http://schemas.microsoft.com/office/drawing/2014/main" id="{57558298-A10B-A3BD-6B19-B8E2C0DB5C41}"/>
              </a:ext>
            </a:extLst>
          </p:cNvPr>
          <p:cNvSpPr/>
          <p:nvPr/>
        </p:nvSpPr>
        <p:spPr>
          <a:xfrm>
            <a:off x="4698746" y="2357741"/>
            <a:ext cx="1778102" cy="8588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latin typeface="Poppins" panose="00000500000000000000" pitchFamily="2" charset="0"/>
                <a:cs typeface="Poppins" panose="00000500000000000000" pitchFamily="2" charset="0"/>
              </a:rPr>
              <a:t>1-1 Empathy Interviews</a:t>
            </a:r>
          </a:p>
        </p:txBody>
      </p:sp>
      <p:sp>
        <p:nvSpPr>
          <p:cNvPr id="9" name="Rectangle: Rounded Corners 8">
            <a:extLst>
              <a:ext uri="{FF2B5EF4-FFF2-40B4-BE49-F238E27FC236}">
                <a16:creationId xmlns:a16="http://schemas.microsoft.com/office/drawing/2014/main" id="{9C7349FD-24D2-878E-1017-4A08231ED1EB}"/>
              </a:ext>
            </a:extLst>
          </p:cNvPr>
          <p:cNvSpPr/>
          <p:nvPr/>
        </p:nvSpPr>
        <p:spPr>
          <a:xfrm>
            <a:off x="5587797" y="1335779"/>
            <a:ext cx="1778102" cy="8588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latin typeface="Poppins" panose="00000500000000000000" pitchFamily="2" charset="0"/>
                <a:cs typeface="Poppins" panose="00000500000000000000" pitchFamily="2" charset="0"/>
              </a:rPr>
              <a:t>Working Groups to further define the E-Skills</a:t>
            </a:r>
          </a:p>
        </p:txBody>
      </p:sp>
      <p:sp>
        <p:nvSpPr>
          <p:cNvPr id="2" name="Rectangle: Rounded Corners 1">
            <a:extLst>
              <a:ext uri="{FF2B5EF4-FFF2-40B4-BE49-F238E27FC236}">
                <a16:creationId xmlns:a16="http://schemas.microsoft.com/office/drawing/2014/main" id="{413D05F3-8D8B-0FEA-D98F-1C7A302F8D62}"/>
              </a:ext>
            </a:extLst>
          </p:cNvPr>
          <p:cNvSpPr/>
          <p:nvPr/>
        </p:nvSpPr>
        <p:spPr>
          <a:xfrm>
            <a:off x="3017898" y="1360831"/>
            <a:ext cx="1975583" cy="858872"/>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latin typeface="Poppins" panose="00000500000000000000" pitchFamily="2" charset="0"/>
                <a:cs typeface="Poppins" panose="00000500000000000000" pitchFamily="2" charset="0"/>
              </a:rPr>
              <a:t>Co-creating pilots w/ teachers &amp; students</a:t>
            </a:r>
          </a:p>
        </p:txBody>
      </p:sp>
    </p:spTree>
    <p:extLst>
      <p:ext uri="{BB962C8B-B14F-4D97-AF65-F5344CB8AC3E}">
        <p14:creationId xmlns:p14="http://schemas.microsoft.com/office/powerpoint/2010/main" val="12736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2" grpId="0" animBg="1"/>
    </p:bldLst>
  </p:timing>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C703F-936C-B56B-0E65-42CD115539B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E0785E8-0F0D-B3B7-43C0-C470D0FD8559}"/>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40DB170F-F56D-E45A-3447-9A6072763C32}"/>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B9674D2A-25F5-5DAE-08E2-6079EB5557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7" name="Picture 6">
            <a:extLst>
              <a:ext uri="{FF2B5EF4-FFF2-40B4-BE49-F238E27FC236}">
                <a16:creationId xmlns:a16="http://schemas.microsoft.com/office/drawing/2014/main" id="{89915273-9453-EF1D-B087-4FF8DC738699}"/>
              </a:ext>
            </a:extLst>
          </p:cNvPr>
          <p:cNvPicPr>
            <a:picLocks noChangeAspect="1"/>
          </p:cNvPicPr>
          <p:nvPr/>
        </p:nvPicPr>
        <p:blipFill>
          <a:blip r:embed="rId2"/>
          <a:stretch>
            <a:fillRect/>
          </a:stretch>
        </p:blipFill>
        <p:spPr>
          <a:xfrm>
            <a:off x="0" y="4746"/>
            <a:ext cx="9144000" cy="5134007"/>
          </a:xfrm>
          <a:prstGeom prst="rect">
            <a:avLst/>
          </a:prstGeom>
        </p:spPr>
      </p:pic>
    </p:spTree>
    <p:extLst>
      <p:ext uri="{BB962C8B-B14F-4D97-AF65-F5344CB8AC3E}">
        <p14:creationId xmlns:p14="http://schemas.microsoft.com/office/powerpoint/2010/main" val="1022627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1"/>
        <p:cNvGrpSpPr/>
        <p:nvPr/>
      </p:nvGrpSpPr>
      <p:grpSpPr>
        <a:xfrm>
          <a:off x="0" y="0"/>
          <a:ext cx="0" cy="0"/>
          <a:chOff x="0" y="0"/>
          <a:chExt cx="0" cy="0"/>
        </a:xfrm>
      </p:grpSpPr>
      <p:pic>
        <p:nvPicPr>
          <p:cNvPr id="312" name="Google Shape;312;p36"/>
          <p:cNvPicPr preferRelativeResize="0"/>
          <p:nvPr/>
        </p:nvPicPr>
        <p:blipFill rotWithShape="1">
          <a:blip r:embed="rId3">
            <a:alphaModFix/>
          </a:blip>
          <a:srcRect t="17259" b="3751"/>
          <a:stretch/>
        </p:blipFill>
        <p:spPr>
          <a:xfrm>
            <a:off x="1" y="1"/>
            <a:ext cx="9144003" cy="3061199"/>
          </a:xfrm>
          <a:prstGeom prst="rect">
            <a:avLst/>
          </a:prstGeom>
          <a:noFill/>
          <a:ln>
            <a:noFill/>
          </a:ln>
        </p:spPr>
      </p:pic>
      <p:pic>
        <p:nvPicPr>
          <p:cNvPr id="313" name="Google Shape;313;p36"/>
          <p:cNvPicPr preferRelativeResize="0"/>
          <p:nvPr/>
        </p:nvPicPr>
        <p:blipFill rotWithShape="1">
          <a:blip r:embed="rId4">
            <a:alphaModFix/>
          </a:blip>
          <a:srcRect t="7972" b="15592"/>
          <a:stretch/>
        </p:blipFill>
        <p:spPr>
          <a:xfrm>
            <a:off x="1" y="2082301"/>
            <a:ext cx="9144003" cy="3061199"/>
          </a:xfrm>
          <a:prstGeom prst="rect">
            <a:avLst/>
          </a:prstGeom>
          <a:noFill/>
          <a:ln>
            <a:noFill/>
          </a:ln>
        </p:spPr>
      </p:pic>
      <p:sp>
        <p:nvSpPr>
          <p:cNvPr id="314" name="Google Shape;314;p36"/>
          <p:cNvSpPr txBox="1"/>
          <p:nvPr/>
        </p:nvSpPr>
        <p:spPr>
          <a:xfrm>
            <a:off x="1654950" y="1624003"/>
            <a:ext cx="5834100" cy="2142095"/>
          </a:xfrm>
          <a:prstGeom prst="rect">
            <a:avLst/>
          </a:prstGeom>
          <a:noFill/>
          <a:ln>
            <a:noFill/>
          </a:ln>
        </p:spPr>
        <p:txBody>
          <a:bodyPr spcFirstLastPara="1" wrap="square" lIns="91425" tIns="91425" rIns="91425" bIns="91425" anchor="t" anchorCtr="0">
            <a:spAutoFit/>
          </a:bodyPr>
          <a:lstStyle/>
          <a:p>
            <a:pPr algn="ctr" defTabSz="914378">
              <a:lnSpc>
                <a:spcPct val="80000"/>
              </a:lnSpc>
              <a:buClr>
                <a:srgbClr val="000000"/>
              </a:buClr>
            </a:pPr>
            <a:r>
              <a:rPr lang="en" sz="5300" kern="0" dirty="0">
                <a:solidFill>
                  <a:srgbClr val="FFFFFF"/>
                </a:solidFill>
                <a:latin typeface="Poppins ExtraBold"/>
                <a:ea typeface="Poppins ExtraBold"/>
                <a:cs typeface="Poppins ExtraBold"/>
                <a:sym typeface="Poppins ExtraBold"/>
              </a:rPr>
              <a:t>Expected Student Outcomes</a:t>
            </a:r>
            <a:endParaRPr sz="5300" kern="0" dirty="0">
              <a:solidFill>
                <a:srgbClr val="FFFFFF"/>
              </a:solidFill>
              <a:latin typeface="Poppins ExtraBold"/>
              <a:ea typeface="Poppins ExtraBold"/>
              <a:cs typeface="Poppins ExtraBold"/>
              <a:sym typeface="Poppins ExtraBold"/>
            </a:endParaRPr>
          </a:p>
        </p:txBody>
      </p:sp>
    </p:spTree>
    <p:extLst>
      <p:ext uri="{BB962C8B-B14F-4D97-AF65-F5344CB8AC3E}">
        <p14:creationId xmlns:p14="http://schemas.microsoft.com/office/powerpoint/2010/main" val="3885658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
        <p:cNvGrpSpPr/>
        <p:nvPr/>
      </p:nvGrpSpPr>
      <p:grpSpPr>
        <a:xfrm>
          <a:off x="0" y="0"/>
          <a:ext cx="0" cy="0"/>
          <a:chOff x="0" y="0"/>
          <a:chExt cx="0" cy="0"/>
        </a:xfrm>
      </p:grpSpPr>
      <p:sp>
        <p:nvSpPr>
          <p:cNvPr id="333" name="Google Shape;33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defTabSz="914378">
              <a:buClr>
                <a:srgbClr val="000000"/>
              </a:buClr>
              <a:defRPr/>
            </a:pPr>
            <a:fld id="{00000000-1234-1234-1234-123412341234}" type="slidenum">
              <a:rPr lang="en" kern="0">
                <a:solidFill>
                  <a:srgbClr val="595959"/>
                </a:solidFill>
                <a:latin typeface="Arial"/>
                <a:cs typeface="Arial"/>
                <a:sym typeface="Arial"/>
              </a:rPr>
              <a:pPr defTabSz="914378">
                <a:buClr>
                  <a:srgbClr val="000000"/>
                </a:buClr>
                <a:defRPr/>
              </a:pPr>
              <a:t>27</a:t>
            </a:fld>
            <a:endParaRPr kern="0">
              <a:solidFill>
                <a:srgbClr val="595959"/>
              </a:solidFill>
              <a:latin typeface="Arial"/>
              <a:cs typeface="Arial"/>
              <a:sym typeface="Arial"/>
            </a:endParaRPr>
          </a:p>
        </p:txBody>
      </p:sp>
      <p:pic>
        <p:nvPicPr>
          <p:cNvPr id="334" name="Google Shape;334;p81"/>
          <p:cNvPicPr preferRelativeResize="0"/>
          <p:nvPr/>
        </p:nvPicPr>
        <p:blipFill>
          <a:blip r:embed="rId3">
            <a:alphaModFix/>
          </a:blip>
          <a:stretch>
            <a:fillRect/>
          </a:stretch>
        </p:blipFill>
        <p:spPr>
          <a:xfrm>
            <a:off x="7846293" y="3761185"/>
            <a:ext cx="1252330" cy="1295633"/>
          </a:xfrm>
          <a:prstGeom prst="rect">
            <a:avLst/>
          </a:prstGeom>
          <a:noFill/>
          <a:ln>
            <a:noFill/>
          </a:ln>
        </p:spPr>
      </p:pic>
      <p:graphicFrame>
        <p:nvGraphicFramePr>
          <p:cNvPr id="2" name="Diagram 1">
            <a:extLst>
              <a:ext uri="{FF2B5EF4-FFF2-40B4-BE49-F238E27FC236}">
                <a16:creationId xmlns:a16="http://schemas.microsoft.com/office/drawing/2014/main" id="{69B02907-68C4-BAD4-52D1-524CE221D997}"/>
              </a:ext>
            </a:extLst>
          </p:cNvPr>
          <p:cNvGraphicFramePr/>
          <p:nvPr>
            <p:extLst>
              <p:ext uri="{D42A27DB-BD31-4B8C-83A1-F6EECF244321}">
                <p14:modId xmlns:p14="http://schemas.microsoft.com/office/powerpoint/2010/main" val="863557224"/>
              </p:ext>
            </p:extLst>
          </p:nvPr>
        </p:nvGraphicFramePr>
        <p:xfrm>
          <a:off x="1166814" y="171450"/>
          <a:ext cx="6602015"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383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2E79-5A04-339C-01BE-CF4065582E34}"/>
              </a:ext>
            </a:extLst>
          </p:cNvPr>
          <p:cNvSpPr>
            <a:spLocks noGrp="1"/>
          </p:cNvSpPr>
          <p:nvPr>
            <p:ph type="title"/>
          </p:nvPr>
        </p:nvSpPr>
        <p:spPr>
          <a:xfrm>
            <a:off x="275221" y="238312"/>
            <a:ext cx="8520600" cy="572700"/>
          </a:xfrm>
        </p:spPr>
        <p:txBody>
          <a:bodyPr>
            <a:normAutofit fontScale="90000"/>
          </a:bodyPr>
          <a:lstStyle/>
          <a:p>
            <a:pPr algn="ctr"/>
            <a:r>
              <a:rPr lang="en-US" b="1" dirty="0">
                <a:latin typeface="Poppins"/>
              </a:rPr>
              <a:t>Opportunities for Involvement </a:t>
            </a:r>
          </a:p>
        </p:txBody>
      </p:sp>
      <p:sp>
        <p:nvSpPr>
          <p:cNvPr id="4" name="Slide Number Placeholder 3">
            <a:extLst>
              <a:ext uri="{FF2B5EF4-FFF2-40B4-BE49-F238E27FC236}">
                <a16:creationId xmlns:a16="http://schemas.microsoft.com/office/drawing/2014/main" id="{E109D0FD-7311-F967-902F-6735E25702E3}"/>
              </a:ext>
            </a:extLst>
          </p:cNvPr>
          <p:cNvSpPr>
            <a:spLocks noGrp="1"/>
          </p:cNvSpPr>
          <p:nvPr>
            <p:ph type="sldNum" idx="12"/>
          </p:nvPr>
        </p:nvSpPr>
        <p:spPr/>
        <p:txBody>
          <a:bodyPr/>
          <a:lstStyle/>
          <a:p>
            <a:fld id="{00000000-1234-1234-1234-123412341234}" type="slidenum">
              <a:rPr lang="en" smtClean="0"/>
              <a:pPr/>
              <a:t>28</a:t>
            </a:fld>
            <a:endParaRPr lang="en"/>
          </a:p>
        </p:txBody>
      </p:sp>
      <p:graphicFrame>
        <p:nvGraphicFramePr>
          <p:cNvPr id="7" name="Diagram 7">
            <a:extLst>
              <a:ext uri="{FF2B5EF4-FFF2-40B4-BE49-F238E27FC236}">
                <a16:creationId xmlns:a16="http://schemas.microsoft.com/office/drawing/2014/main" id="{4677ED9A-7801-9FB7-4B66-5650FC571227}"/>
              </a:ext>
            </a:extLst>
          </p:cNvPr>
          <p:cNvGraphicFramePr/>
          <p:nvPr>
            <p:extLst>
              <p:ext uri="{D42A27DB-BD31-4B8C-83A1-F6EECF244321}">
                <p14:modId xmlns:p14="http://schemas.microsoft.com/office/powerpoint/2010/main" val="1482013621"/>
              </p:ext>
            </p:extLst>
          </p:nvPr>
        </p:nvGraphicFramePr>
        <p:xfrm>
          <a:off x="-60798" y="931423"/>
          <a:ext cx="4635078" cy="3469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83" name="Google Shape;269;p68" descr="A picture containing silhouette&#10;&#10;Description automatically generated">
            <a:extLst>
              <a:ext uri="{FF2B5EF4-FFF2-40B4-BE49-F238E27FC236}">
                <a16:creationId xmlns:a16="http://schemas.microsoft.com/office/drawing/2014/main" id="{AFB121D7-B1B0-2E18-4F7B-37933F4AF31A}"/>
              </a:ext>
            </a:extLst>
          </p:cNvPr>
          <p:cNvPicPr preferRelativeResize="0"/>
          <p:nvPr/>
        </p:nvPicPr>
        <p:blipFill rotWithShape="1">
          <a:blip r:embed="rId7">
            <a:alphaModFix/>
          </a:blip>
          <a:srcRect t="1263" b="15589"/>
          <a:stretch/>
        </p:blipFill>
        <p:spPr>
          <a:xfrm>
            <a:off x="0" y="2581687"/>
            <a:ext cx="9144003" cy="2557892"/>
          </a:xfrm>
          <a:prstGeom prst="rect">
            <a:avLst/>
          </a:prstGeom>
          <a:noFill/>
          <a:ln>
            <a:noFill/>
          </a:ln>
        </p:spPr>
      </p:pic>
      <p:sp>
        <p:nvSpPr>
          <p:cNvPr id="513" name="TextBox 512">
            <a:extLst>
              <a:ext uri="{FF2B5EF4-FFF2-40B4-BE49-F238E27FC236}">
                <a16:creationId xmlns:a16="http://schemas.microsoft.com/office/drawing/2014/main" id="{4D0AADDD-5708-789C-D19B-A5FB0D36603F}"/>
              </a:ext>
            </a:extLst>
          </p:cNvPr>
          <p:cNvSpPr txBox="1"/>
          <p:nvPr/>
        </p:nvSpPr>
        <p:spPr>
          <a:xfrm>
            <a:off x="4736253" y="929708"/>
            <a:ext cx="3643187" cy="3323987"/>
          </a:xfrm>
          <a:prstGeom prst="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dirty="0">
                <a:latin typeface="Poppins"/>
              </a:rPr>
              <a:t>Learning Lab Fridays</a:t>
            </a:r>
          </a:p>
          <a:p>
            <a:pPr algn="ctr"/>
            <a:endParaRPr lang="en-US" dirty="0">
              <a:latin typeface="Poppins"/>
            </a:endParaRPr>
          </a:p>
          <a:p>
            <a:pPr marL="285750" indent="-285750">
              <a:buChar char="•"/>
            </a:pPr>
            <a:r>
              <a:rPr lang="en-US" b="1" i="1" dirty="0">
                <a:latin typeface="Poppins"/>
              </a:rPr>
              <a:t>Provide students 90 min of exposure </a:t>
            </a:r>
            <a:r>
              <a:rPr lang="en-US" dirty="0">
                <a:latin typeface="Poppins"/>
              </a:rPr>
              <a:t>to financial literacy and/or entrepreneurship experiential learning</a:t>
            </a:r>
          </a:p>
          <a:p>
            <a:endParaRPr lang="en-US" dirty="0">
              <a:latin typeface="Poppins"/>
            </a:endParaRPr>
          </a:p>
          <a:p>
            <a:pPr marL="285750" indent="-285750">
              <a:buChar char="•"/>
            </a:pPr>
            <a:r>
              <a:rPr lang="en-US" b="1" i="1" dirty="0">
                <a:latin typeface="Poppins"/>
              </a:rPr>
              <a:t>Engage students as financial advisors</a:t>
            </a:r>
            <a:r>
              <a:rPr lang="en-US" dirty="0">
                <a:latin typeface="Poppins"/>
              </a:rPr>
              <a:t> to elevate their knowledge around financial literacy</a:t>
            </a:r>
          </a:p>
          <a:p>
            <a:endParaRPr lang="en-US" dirty="0">
              <a:latin typeface="Poppins"/>
            </a:endParaRPr>
          </a:p>
          <a:p>
            <a:pPr marL="285750" indent="-285750">
              <a:buChar char="•"/>
            </a:pPr>
            <a:r>
              <a:rPr lang="en-US" b="1" i="1" dirty="0">
                <a:latin typeface="Poppins"/>
              </a:rPr>
              <a:t>Expose students to resources</a:t>
            </a:r>
            <a:r>
              <a:rPr lang="en-US" dirty="0">
                <a:latin typeface="Poppins"/>
              </a:rPr>
              <a:t> that empower them to take control of their economic futures</a:t>
            </a:r>
          </a:p>
        </p:txBody>
      </p:sp>
    </p:spTree>
    <p:extLst>
      <p:ext uri="{BB962C8B-B14F-4D97-AF65-F5344CB8AC3E}">
        <p14:creationId xmlns:p14="http://schemas.microsoft.com/office/powerpoint/2010/main" val="3397090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68"/>
          <p:cNvPicPr preferRelativeResize="0"/>
          <p:nvPr/>
        </p:nvPicPr>
        <p:blipFill rotWithShape="1">
          <a:blip r:embed="rId3">
            <a:alphaModFix/>
          </a:blip>
          <a:srcRect t="14044" b="6966"/>
          <a:stretch/>
        </p:blipFill>
        <p:spPr>
          <a:xfrm>
            <a:off x="-3" y="-65675"/>
            <a:ext cx="9144003" cy="3061199"/>
          </a:xfrm>
          <a:prstGeom prst="rect">
            <a:avLst/>
          </a:prstGeom>
          <a:noFill/>
          <a:ln>
            <a:noFill/>
          </a:ln>
        </p:spPr>
      </p:pic>
      <p:sp>
        <p:nvSpPr>
          <p:cNvPr id="270" name="Google Shape;270;p68"/>
          <p:cNvSpPr txBox="1"/>
          <p:nvPr/>
        </p:nvSpPr>
        <p:spPr>
          <a:xfrm>
            <a:off x="1453115" y="2473390"/>
            <a:ext cx="6237766" cy="683234"/>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300"/>
              <a:buFont typeface="Arial"/>
              <a:buNone/>
            </a:pPr>
            <a:r>
              <a:rPr lang="en" sz="3600">
                <a:solidFill>
                  <a:schemeClr val="lt1"/>
                </a:solidFill>
                <a:latin typeface="Poppins ExtraBold"/>
                <a:ea typeface="Poppins ExtraBold"/>
                <a:cs typeface="Poppins ExtraBold"/>
                <a:sym typeface="Poppins ExtraBold"/>
              </a:rPr>
              <a:t>Q&amp;A</a:t>
            </a:r>
            <a:endParaRPr sz="3600" b="0" i="0" u="none" strike="noStrike" cap="none">
              <a:solidFill>
                <a:schemeClr val="lt1"/>
              </a:solidFill>
              <a:latin typeface="Poppins ExtraBold"/>
              <a:ea typeface="Poppins ExtraBold"/>
              <a:cs typeface="Poppins ExtraBold"/>
              <a:sym typeface="Poppins ExtraBold"/>
            </a:endParaRPr>
          </a:p>
        </p:txBody>
      </p:sp>
      <p:sp>
        <p:nvSpPr>
          <p:cNvPr id="271" name="Google Shape;271;p68"/>
          <p:cNvSpPr/>
          <p:nvPr/>
        </p:nvSpPr>
        <p:spPr>
          <a:xfrm>
            <a:off x="4152900" y="1303825"/>
            <a:ext cx="838200" cy="838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68"/>
          <p:cNvSpPr txBox="1"/>
          <p:nvPr/>
        </p:nvSpPr>
        <p:spPr>
          <a:xfrm>
            <a:off x="4305300" y="1464925"/>
            <a:ext cx="533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chemeClr val="dk1"/>
              </a:buClr>
              <a:buSzPts val="1100"/>
              <a:buFont typeface="Arial"/>
              <a:buNone/>
            </a:pPr>
            <a:r>
              <a:rPr lang="en" sz="4000" dirty="0">
                <a:solidFill>
                  <a:schemeClr val="dk1"/>
                </a:solidFill>
                <a:latin typeface="Poppins ExtraBold"/>
                <a:cs typeface="Poppins ExtraBold"/>
                <a:sym typeface="Poppins ExtraBold"/>
              </a:rPr>
              <a:t>4</a:t>
            </a:r>
            <a:endParaRPr lang="en" sz="4000" b="0" i="0" u="none" strike="noStrike" cap="none" dirty="0">
              <a:solidFill>
                <a:schemeClr val="dk1"/>
              </a:solidFill>
              <a:latin typeface="Poppins ExtraBold"/>
              <a:ea typeface="Arial"/>
              <a:cs typeface="Poppins ExtraBold"/>
            </a:endParaRPr>
          </a:p>
        </p:txBody>
      </p:sp>
      <p:sp>
        <p:nvSpPr>
          <p:cNvPr id="273" name="Google Shape;273;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29</a:t>
            </a:fld>
            <a:endParaRPr/>
          </a:p>
        </p:txBody>
      </p:sp>
      <p:pic>
        <p:nvPicPr>
          <p:cNvPr id="6" name="Picture 5">
            <a:extLst>
              <a:ext uri="{FF2B5EF4-FFF2-40B4-BE49-F238E27FC236}">
                <a16:creationId xmlns:a16="http://schemas.microsoft.com/office/drawing/2014/main" id="{86C2780D-3D5A-2261-F1F3-7AC6251DCE17}"/>
              </a:ext>
            </a:extLst>
          </p:cNvPr>
          <p:cNvPicPr>
            <a:picLocks noChangeAspect="1"/>
          </p:cNvPicPr>
          <p:nvPr/>
        </p:nvPicPr>
        <p:blipFill>
          <a:blip r:embed="rId4"/>
          <a:stretch>
            <a:fillRect/>
          </a:stretch>
        </p:blipFill>
        <p:spPr>
          <a:xfrm>
            <a:off x="168909" y="2406361"/>
            <a:ext cx="511990" cy="329756"/>
          </a:xfrm>
          <a:prstGeom prst="rect">
            <a:avLst/>
          </a:prstGeom>
        </p:spPr>
      </p:pic>
      <p:pic>
        <p:nvPicPr>
          <p:cNvPr id="8" name="Google Shape;269;p68">
            <a:extLst>
              <a:ext uri="{FF2B5EF4-FFF2-40B4-BE49-F238E27FC236}">
                <a16:creationId xmlns:a16="http://schemas.microsoft.com/office/drawing/2014/main" id="{458725FB-EFF9-654C-950D-C417CA168AAF}"/>
              </a:ext>
            </a:extLst>
          </p:cNvPr>
          <p:cNvPicPr preferRelativeResize="0"/>
          <p:nvPr/>
        </p:nvPicPr>
        <p:blipFill rotWithShape="1">
          <a:blip r:embed="rId5">
            <a:alphaModFix/>
          </a:blip>
          <a:srcRect t="1263" b="15589"/>
          <a:stretch/>
        </p:blipFill>
        <p:spPr>
          <a:xfrm>
            <a:off x="0" y="1813475"/>
            <a:ext cx="9144003" cy="3330025"/>
          </a:xfrm>
          <a:prstGeom prst="rect">
            <a:avLst/>
          </a:prstGeom>
          <a:noFill/>
          <a:ln>
            <a:noFill/>
          </a:ln>
        </p:spPr>
      </p:pic>
    </p:spTree>
    <p:extLst>
      <p:ext uri="{BB962C8B-B14F-4D97-AF65-F5344CB8AC3E}">
        <p14:creationId xmlns:p14="http://schemas.microsoft.com/office/powerpoint/2010/main" val="2551430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68"/>
          <p:cNvPicPr preferRelativeResize="0"/>
          <p:nvPr/>
        </p:nvPicPr>
        <p:blipFill rotWithShape="1">
          <a:blip r:embed="rId3">
            <a:alphaModFix/>
          </a:blip>
          <a:srcRect t="14044" b="6966"/>
          <a:stretch/>
        </p:blipFill>
        <p:spPr>
          <a:xfrm>
            <a:off x="0" y="0"/>
            <a:ext cx="9144003" cy="3061199"/>
          </a:xfrm>
          <a:prstGeom prst="rect">
            <a:avLst/>
          </a:prstGeom>
          <a:noFill/>
          <a:ln>
            <a:noFill/>
          </a:ln>
        </p:spPr>
      </p:pic>
      <p:sp>
        <p:nvSpPr>
          <p:cNvPr id="270" name="Google Shape;270;p68"/>
          <p:cNvSpPr txBox="1"/>
          <p:nvPr/>
        </p:nvSpPr>
        <p:spPr>
          <a:xfrm>
            <a:off x="1654950" y="2415950"/>
            <a:ext cx="6237766" cy="849433"/>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300"/>
              <a:buFont typeface="Arial"/>
              <a:buNone/>
            </a:pPr>
            <a:r>
              <a:rPr lang="en" sz="4800">
                <a:solidFill>
                  <a:schemeClr val="lt1"/>
                </a:solidFill>
                <a:latin typeface="Poppins ExtraBold"/>
                <a:ea typeface="Poppins ExtraBold"/>
                <a:cs typeface="Poppins ExtraBold"/>
                <a:sym typeface="Poppins ExtraBold"/>
              </a:rPr>
              <a:t>What is Redesign?</a:t>
            </a:r>
            <a:endParaRPr sz="4800" b="0" i="0" u="none" strike="noStrike" cap="none">
              <a:solidFill>
                <a:schemeClr val="lt1"/>
              </a:solidFill>
              <a:latin typeface="Poppins ExtraBold"/>
              <a:ea typeface="Poppins ExtraBold"/>
              <a:cs typeface="Poppins ExtraBold"/>
              <a:sym typeface="Poppins ExtraBold"/>
            </a:endParaRPr>
          </a:p>
        </p:txBody>
      </p:sp>
      <p:sp>
        <p:nvSpPr>
          <p:cNvPr id="271" name="Google Shape;271;p68"/>
          <p:cNvSpPr/>
          <p:nvPr/>
        </p:nvSpPr>
        <p:spPr>
          <a:xfrm>
            <a:off x="4152900" y="1303825"/>
            <a:ext cx="838200" cy="838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68"/>
          <p:cNvSpPr txBox="1"/>
          <p:nvPr/>
        </p:nvSpPr>
        <p:spPr>
          <a:xfrm>
            <a:off x="4305300" y="1464925"/>
            <a:ext cx="533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chemeClr val="dk1"/>
              </a:buClr>
              <a:buSzPts val="1100"/>
              <a:buFont typeface="Arial"/>
              <a:buNone/>
            </a:pPr>
            <a:r>
              <a:rPr lang="en" sz="4000" b="0" i="0" u="none" strike="noStrike" cap="none">
                <a:solidFill>
                  <a:schemeClr val="dk1"/>
                </a:solidFill>
                <a:latin typeface="Poppins ExtraBold"/>
                <a:ea typeface="Arial"/>
                <a:cs typeface="Poppins ExtraBold"/>
                <a:sym typeface="Poppins ExtraBold"/>
              </a:rPr>
              <a:t>1</a:t>
            </a:r>
            <a:endParaRPr sz="4000" b="0" i="0" u="none" strike="noStrike" cap="none">
              <a:solidFill>
                <a:schemeClr val="dk1"/>
              </a:solidFill>
              <a:latin typeface="Arial"/>
              <a:ea typeface="Arial"/>
              <a:cs typeface="Arial"/>
              <a:sym typeface="Arial"/>
            </a:endParaRPr>
          </a:p>
        </p:txBody>
      </p:sp>
      <p:sp>
        <p:nvSpPr>
          <p:cNvPr id="273" name="Google Shape;273;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3</a:t>
            </a:fld>
            <a:endParaRPr/>
          </a:p>
        </p:txBody>
      </p:sp>
      <p:grpSp>
        <p:nvGrpSpPr>
          <p:cNvPr id="3" name="Group 2">
            <a:extLst>
              <a:ext uri="{FF2B5EF4-FFF2-40B4-BE49-F238E27FC236}">
                <a16:creationId xmlns:a16="http://schemas.microsoft.com/office/drawing/2014/main" id="{E586066A-8859-EC9E-28AC-D64237215924}"/>
              </a:ext>
            </a:extLst>
          </p:cNvPr>
          <p:cNvGrpSpPr/>
          <p:nvPr/>
        </p:nvGrpSpPr>
        <p:grpSpPr>
          <a:xfrm>
            <a:off x="-250192" y="1012834"/>
            <a:ext cx="9394192" cy="4096729"/>
            <a:chOff x="492043" y="4405022"/>
            <a:chExt cx="9394192" cy="4096729"/>
          </a:xfrm>
        </p:grpSpPr>
        <p:pic>
          <p:nvPicPr>
            <p:cNvPr id="269" name="Google Shape;269;p68"/>
            <p:cNvPicPr preferRelativeResize="0"/>
            <p:nvPr/>
          </p:nvPicPr>
          <p:blipFill rotWithShape="1">
            <a:blip r:embed="rId4">
              <a:alphaModFix/>
            </a:blip>
            <a:srcRect t="1263" b="15589"/>
            <a:stretch/>
          </p:blipFill>
          <p:spPr>
            <a:xfrm>
              <a:off x="742232" y="5171726"/>
              <a:ext cx="9144003" cy="3330025"/>
            </a:xfrm>
            <a:prstGeom prst="rect">
              <a:avLst/>
            </a:prstGeom>
            <a:noFill/>
            <a:ln>
              <a:noFill/>
            </a:ln>
          </p:spPr>
        </p:pic>
        <p:pic>
          <p:nvPicPr>
            <p:cNvPr id="2" name="Picture 1">
              <a:extLst>
                <a:ext uri="{FF2B5EF4-FFF2-40B4-BE49-F238E27FC236}">
                  <a16:creationId xmlns:a16="http://schemas.microsoft.com/office/drawing/2014/main" id="{7479945A-4170-F042-E52C-D49CE66DFFB5}"/>
                </a:ext>
              </a:extLst>
            </p:cNvPr>
            <p:cNvPicPr>
              <a:picLocks noChangeAspect="1"/>
            </p:cNvPicPr>
            <p:nvPr/>
          </p:nvPicPr>
          <p:blipFill>
            <a:blip r:embed="rId5"/>
            <a:stretch>
              <a:fillRect/>
            </a:stretch>
          </p:blipFill>
          <p:spPr>
            <a:xfrm>
              <a:off x="492043" y="4405022"/>
              <a:ext cx="511990" cy="329756"/>
            </a:xfrm>
            <a:prstGeom prst="rect">
              <a:avLst/>
            </a:prstGeom>
          </p:spPr>
        </p:pic>
      </p:grpSp>
    </p:spTree>
    <p:extLst>
      <p:ext uri="{BB962C8B-B14F-4D97-AF65-F5344CB8AC3E}">
        <p14:creationId xmlns:p14="http://schemas.microsoft.com/office/powerpoint/2010/main" val="251573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
        <p:cNvGrpSpPr/>
        <p:nvPr/>
      </p:nvGrpSpPr>
      <p:grpSpPr>
        <a:xfrm>
          <a:off x="0" y="0"/>
          <a:ext cx="0" cy="0"/>
          <a:chOff x="0" y="0"/>
          <a:chExt cx="0" cy="0"/>
        </a:xfrm>
      </p:grpSpPr>
      <p:pic>
        <p:nvPicPr>
          <p:cNvPr id="268" name="Google Shape;268;p68"/>
          <p:cNvPicPr preferRelativeResize="0"/>
          <p:nvPr/>
        </p:nvPicPr>
        <p:blipFill rotWithShape="1">
          <a:blip r:embed="rId3">
            <a:alphaModFix/>
          </a:blip>
          <a:srcRect t="14044" b="6966"/>
          <a:stretch/>
        </p:blipFill>
        <p:spPr>
          <a:xfrm>
            <a:off x="0" y="0"/>
            <a:ext cx="9144003" cy="3061199"/>
          </a:xfrm>
          <a:prstGeom prst="rect">
            <a:avLst/>
          </a:prstGeom>
          <a:noFill/>
          <a:ln>
            <a:noFill/>
          </a:ln>
        </p:spPr>
      </p:pic>
      <p:sp>
        <p:nvSpPr>
          <p:cNvPr id="270" name="Google Shape;270;p68"/>
          <p:cNvSpPr txBox="1"/>
          <p:nvPr/>
        </p:nvSpPr>
        <p:spPr>
          <a:xfrm>
            <a:off x="1453117" y="2406361"/>
            <a:ext cx="6237766" cy="1181832"/>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300"/>
              <a:buFont typeface="Arial"/>
              <a:buNone/>
            </a:pPr>
            <a:r>
              <a:rPr lang="en" sz="3600">
                <a:solidFill>
                  <a:schemeClr val="lt1"/>
                </a:solidFill>
                <a:latin typeface="Poppins ExtraBold"/>
                <a:ea typeface="Poppins ExtraBold"/>
                <a:cs typeface="Poppins ExtraBold"/>
                <a:sym typeface="Poppins ExtraBold"/>
              </a:rPr>
              <a:t>How can you stay involved?</a:t>
            </a:r>
            <a:endParaRPr sz="3600" b="0" i="0" u="none" strike="noStrike" cap="none">
              <a:solidFill>
                <a:schemeClr val="lt1"/>
              </a:solidFill>
              <a:latin typeface="Poppins ExtraBold"/>
              <a:ea typeface="Poppins ExtraBold"/>
              <a:cs typeface="Poppins ExtraBold"/>
              <a:sym typeface="Poppins ExtraBold"/>
            </a:endParaRPr>
          </a:p>
        </p:txBody>
      </p:sp>
      <p:sp>
        <p:nvSpPr>
          <p:cNvPr id="271" name="Google Shape;271;p68"/>
          <p:cNvSpPr/>
          <p:nvPr/>
        </p:nvSpPr>
        <p:spPr>
          <a:xfrm>
            <a:off x="4152900" y="1303825"/>
            <a:ext cx="838200" cy="838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68"/>
          <p:cNvSpPr txBox="1"/>
          <p:nvPr/>
        </p:nvSpPr>
        <p:spPr>
          <a:xfrm>
            <a:off x="4305300" y="1464925"/>
            <a:ext cx="533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chemeClr val="dk1"/>
              </a:buClr>
              <a:buSzPts val="1100"/>
              <a:buFont typeface="Arial"/>
              <a:buNone/>
            </a:pPr>
            <a:r>
              <a:rPr lang="en" sz="4000" dirty="0">
                <a:solidFill>
                  <a:schemeClr val="dk1"/>
                </a:solidFill>
                <a:latin typeface="Poppins ExtraBold"/>
                <a:cs typeface="Poppins ExtraBold"/>
              </a:rPr>
              <a:t>5</a:t>
            </a:r>
            <a:endParaRPr lang="en" sz="4000" b="0" i="0" u="none" strike="noStrike" cap="none" dirty="0">
              <a:solidFill>
                <a:schemeClr val="dk1"/>
              </a:solidFill>
              <a:latin typeface="Poppins ExtraBold"/>
              <a:ea typeface="Arial"/>
              <a:cs typeface="Poppins ExtraBold"/>
            </a:endParaRPr>
          </a:p>
        </p:txBody>
      </p:sp>
      <p:sp>
        <p:nvSpPr>
          <p:cNvPr id="273" name="Google Shape;273;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30</a:t>
            </a:fld>
            <a:endParaRPr/>
          </a:p>
        </p:txBody>
      </p:sp>
      <p:pic>
        <p:nvPicPr>
          <p:cNvPr id="7" name="Picture 6">
            <a:extLst>
              <a:ext uri="{FF2B5EF4-FFF2-40B4-BE49-F238E27FC236}">
                <a16:creationId xmlns:a16="http://schemas.microsoft.com/office/drawing/2014/main" id="{CBDD22B2-858B-157B-5893-A9D3D17DAA2F}"/>
              </a:ext>
            </a:extLst>
          </p:cNvPr>
          <p:cNvPicPr>
            <a:picLocks noChangeAspect="1"/>
          </p:cNvPicPr>
          <p:nvPr/>
        </p:nvPicPr>
        <p:blipFill>
          <a:blip r:embed="rId4"/>
          <a:stretch>
            <a:fillRect/>
          </a:stretch>
        </p:blipFill>
        <p:spPr>
          <a:xfrm>
            <a:off x="168909" y="2406361"/>
            <a:ext cx="511990" cy="329756"/>
          </a:xfrm>
          <a:prstGeom prst="rect">
            <a:avLst/>
          </a:prstGeom>
        </p:spPr>
      </p:pic>
      <p:pic>
        <p:nvPicPr>
          <p:cNvPr id="8" name="Google Shape;269;p68">
            <a:extLst>
              <a:ext uri="{FF2B5EF4-FFF2-40B4-BE49-F238E27FC236}">
                <a16:creationId xmlns:a16="http://schemas.microsoft.com/office/drawing/2014/main" id="{089604C6-45D9-38C0-F2C8-BBEA7612741F}"/>
              </a:ext>
            </a:extLst>
          </p:cNvPr>
          <p:cNvPicPr preferRelativeResize="0"/>
          <p:nvPr/>
        </p:nvPicPr>
        <p:blipFill rotWithShape="1">
          <a:blip r:embed="rId5">
            <a:alphaModFix/>
          </a:blip>
          <a:srcRect t="1263" b="15589"/>
          <a:stretch/>
        </p:blipFill>
        <p:spPr>
          <a:xfrm>
            <a:off x="0" y="1803475"/>
            <a:ext cx="9144003" cy="3330025"/>
          </a:xfrm>
          <a:prstGeom prst="rect">
            <a:avLst/>
          </a:prstGeom>
          <a:noFill/>
          <a:ln>
            <a:noFill/>
          </a:ln>
        </p:spPr>
      </p:pic>
    </p:spTree>
    <p:extLst>
      <p:ext uri="{BB962C8B-B14F-4D97-AF65-F5344CB8AC3E}">
        <p14:creationId xmlns:p14="http://schemas.microsoft.com/office/powerpoint/2010/main" val="290882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68"/>
          <p:cNvSpPr txBox="1"/>
          <p:nvPr/>
        </p:nvSpPr>
        <p:spPr>
          <a:xfrm>
            <a:off x="397600" y="230275"/>
            <a:ext cx="7881300" cy="46163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000">
                <a:solidFill>
                  <a:srgbClr val="39B54B"/>
                </a:solidFill>
                <a:latin typeface="Poppins ExtraBold"/>
                <a:ea typeface="Poppins ExtraBold"/>
                <a:cs typeface="Poppins ExtraBold"/>
                <a:sym typeface="Poppins ExtraBold"/>
              </a:rPr>
              <a:t>How to Stay Involved</a:t>
            </a:r>
            <a:endParaRPr sz="3400">
              <a:solidFill>
                <a:srgbClr val="39B54B"/>
              </a:solidFill>
              <a:latin typeface="Poppins ExtraBold"/>
              <a:ea typeface="Poppins ExtraBold"/>
              <a:cs typeface="Poppins ExtraBold"/>
              <a:sym typeface="Poppins ExtraBold"/>
            </a:endParaRPr>
          </a:p>
        </p:txBody>
      </p:sp>
      <p:graphicFrame>
        <p:nvGraphicFramePr>
          <p:cNvPr id="1388" name="Google Shape;1388;p168"/>
          <p:cNvGraphicFramePr/>
          <p:nvPr>
            <p:extLst>
              <p:ext uri="{D42A27DB-BD31-4B8C-83A1-F6EECF244321}">
                <p14:modId xmlns:p14="http://schemas.microsoft.com/office/powerpoint/2010/main" val="3500759345"/>
              </p:ext>
            </p:extLst>
          </p:nvPr>
        </p:nvGraphicFramePr>
        <p:xfrm>
          <a:off x="397600" y="1016296"/>
          <a:ext cx="8290600" cy="2970470"/>
        </p:xfrm>
        <a:graphic>
          <a:graphicData uri="http://schemas.openxmlformats.org/drawingml/2006/table">
            <a:tbl>
              <a:tblPr>
                <a:noFill/>
                <a:tableStyleId>{7D1B4430-1D9F-45C6-8F6F-6B5E234CE332}</a:tableStyleId>
              </a:tblPr>
              <a:tblGrid>
                <a:gridCol w="1668107">
                  <a:extLst>
                    <a:ext uri="{9D8B030D-6E8A-4147-A177-3AD203B41FA5}">
                      <a16:colId xmlns:a16="http://schemas.microsoft.com/office/drawing/2014/main" val="20000"/>
                    </a:ext>
                  </a:extLst>
                </a:gridCol>
                <a:gridCol w="6622493">
                  <a:extLst>
                    <a:ext uri="{9D8B030D-6E8A-4147-A177-3AD203B41FA5}">
                      <a16:colId xmlns:a16="http://schemas.microsoft.com/office/drawing/2014/main" val="20001"/>
                    </a:ext>
                  </a:extLst>
                </a:gridCol>
              </a:tblGrid>
              <a:tr h="1072955">
                <a:tc>
                  <a:txBody>
                    <a:bodyPr/>
                    <a:lstStyle/>
                    <a:p>
                      <a:pPr marL="0" lvl="0" indent="0" algn="r" rtl="0">
                        <a:spcBef>
                          <a:spcPts val="0"/>
                        </a:spcBef>
                        <a:spcAft>
                          <a:spcPts val="0"/>
                        </a:spcAft>
                        <a:buNone/>
                      </a:pPr>
                      <a:r>
                        <a:rPr lang="en" sz="2000" b="1" dirty="0">
                          <a:solidFill>
                            <a:schemeClr val="lt1"/>
                          </a:solidFill>
                          <a:latin typeface="Poppins"/>
                          <a:ea typeface="Poppins"/>
                          <a:cs typeface="Poppins"/>
                        </a:rPr>
                        <a:t>Cardozo</a:t>
                      </a:r>
                      <a:endParaRPr sz="2000" b="1">
                        <a:solidFill>
                          <a:schemeClr val="lt1"/>
                        </a:solidFill>
                        <a:latin typeface="Poppins"/>
                        <a:ea typeface="Poppins"/>
                        <a:cs typeface="Poppins"/>
                        <a:sym typeface="Poppins"/>
                      </a:endParaRPr>
                    </a:p>
                  </a:txBody>
                  <a:tcPr marL="91425" marR="91425" marT="91425" marB="91425" anchor="ctr">
                    <a:solidFill>
                      <a:srgbClr val="38B54A"/>
                    </a:solidFill>
                  </a:tcPr>
                </a:tc>
                <a:tc>
                  <a:txBody>
                    <a:bodyPr/>
                    <a:lstStyle/>
                    <a:p>
                      <a:pPr marL="285750" lvl="0" indent="-285750" algn="l" rtl="0">
                        <a:lnSpc>
                          <a:spcPct val="100000"/>
                        </a:lnSpc>
                        <a:spcBef>
                          <a:spcPts val="0"/>
                        </a:spcBef>
                        <a:spcAft>
                          <a:spcPts val="0"/>
                        </a:spcAft>
                        <a:buClr>
                          <a:srgbClr val="000000"/>
                        </a:buClr>
                        <a:buFont typeface="Arial,Sans-Serif" panose="020B0604020202020204" pitchFamily="34" charset="0"/>
                        <a:buChar char="•"/>
                      </a:pPr>
                      <a:r>
                        <a:rPr lang="en" sz="2000" b="0" i="0" u="none" strike="noStrike" noProof="0" dirty="0">
                          <a:solidFill>
                            <a:schemeClr val="dk1"/>
                          </a:solidFill>
                          <a:latin typeface="Poppins"/>
                        </a:rPr>
                        <a:t>Follow us on Twitter @CardozoEC</a:t>
                      </a:r>
                      <a:endParaRPr lang="en-US" sz="2000" b="0" i="0" u="none" strike="noStrike" noProof="0">
                        <a:solidFill>
                          <a:srgbClr val="000000"/>
                        </a:solidFill>
                        <a:latin typeface="Poppins"/>
                      </a:endParaRPr>
                    </a:p>
                    <a:p>
                      <a:pPr marL="285750" lvl="0" indent="-285750" algn="l">
                        <a:lnSpc>
                          <a:spcPct val="100000"/>
                        </a:lnSpc>
                        <a:spcBef>
                          <a:spcPts val="0"/>
                        </a:spcBef>
                        <a:spcAft>
                          <a:spcPts val="0"/>
                        </a:spcAft>
                        <a:buClr>
                          <a:srgbClr val="000000"/>
                        </a:buClr>
                        <a:buFont typeface="Arial,Sans-Serif" panose="020B0604020202020204" pitchFamily="34" charset="0"/>
                        <a:buChar char="•"/>
                      </a:pPr>
                      <a:r>
                        <a:rPr lang="en" sz="2000" b="0" i="0" u="none" strike="noStrike" noProof="0" dirty="0">
                          <a:solidFill>
                            <a:schemeClr val="dk1"/>
                          </a:solidFill>
                          <a:latin typeface="Poppins"/>
                        </a:rPr>
                        <a:t>Follow us on Instagram @Cardozo_EC</a:t>
                      </a:r>
                      <a:endParaRPr lang="en-US" sz="2000" b="0" i="0" u="none" strike="noStrike" noProof="0">
                        <a:solidFill>
                          <a:srgbClr val="000000"/>
                        </a:solidFill>
                        <a:latin typeface="Poppins"/>
                      </a:endParaRPr>
                    </a:p>
                    <a:p>
                      <a:pPr marL="285750" lvl="0" indent="-285750" algn="l">
                        <a:lnSpc>
                          <a:spcPct val="100000"/>
                        </a:lnSpc>
                        <a:spcBef>
                          <a:spcPts val="0"/>
                        </a:spcBef>
                        <a:spcAft>
                          <a:spcPts val="0"/>
                        </a:spcAft>
                        <a:buClr>
                          <a:srgbClr val="000000"/>
                        </a:buClr>
                        <a:buFont typeface="Arial,Sans-Serif" panose="020B0604020202020204" pitchFamily="34" charset="0"/>
                        <a:buChar char="•"/>
                      </a:pPr>
                      <a:r>
                        <a:rPr lang="en" sz="2000" b="0" i="0" u="none" strike="noStrike" noProof="0" dirty="0">
                          <a:solidFill>
                            <a:schemeClr val="dk1"/>
                          </a:solidFill>
                          <a:latin typeface="Poppins"/>
                        </a:rPr>
                        <a:t>Connect with the Redesign Director via email: </a:t>
                      </a:r>
                      <a:r>
                        <a:rPr lang="en" sz="2000" b="0" i="0" u="none" strike="noStrike" noProof="0" dirty="0">
                          <a:solidFill>
                            <a:schemeClr val="dk1"/>
                          </a:solidFill>
                          <a:latin typeface="Poppins"/>
                          <a:hlinkClick r:id="rId3"/>
                        </a:rPr>
                        <a:t>William.Blake@k12.dc.gov</a:t>
                      </a:r>
                      <a:r>
                        <a:rPr lang="en" sz="2000" b="0" i="0" u="none" strike="noStrike" noProof="0" dirty="0">
                          <a:solidFill>
                            <a:schemeClr val="dk1"/>
                          </a:solidFill>
                          <a:latin typeface="Poppins"/>
                        </a:rPr>
                        <a:t> </a:t>
                      </a:r>
                      <a:endParaRPr lang="en" sz="2000">
                        <a:latin typeface="Poppins"/>
                      </a:endParaRPr>
                    </a:p>
                  </a:txBody>
                  <a:tcPr marL="91425" marR="91425" marT="91425" marB="91425"/>
                </a:tc>
                <a:extLst>
                  <a:ext uri="{0D108BD9-81ED-4DB2-BD59-A6C34878D82A}">
                    <a16:rowId xmlns:a16="http://schemas.microsoft.com/office/drawing/2014/main" val="10000"/>
                  </a:ext>
                </a:extLst>
              </a:tr>
              <a:tr h="1106725">
                <a:tc>
                  <a:txBody>
                    <a:bodyPr/>
                    <a:lstStyle/>
                    <a:p>
                      <a:pPr marL="0" marR="0" lvl="0" indent="0" algn="r" rtl="0">
                        <a:lnSpc>
                          <a:spcPct val="100000"/>
                        </a:lnSpc>
                        <a:spcBef>
                          <a:spcPts val="0"/>
                        </a:spcBef>
                        <a:spcAft>
                          <a:spcPts val="0"/>
                        </a:spcAft>
                        <a:buNone/>
                      </a:pPr>
                      <a:r>
                        <a:rPr lang="en" sz="2000" b="1" dirty="0">
                          <a:solidFill>
                            <a:schemeClr val="lt1"/>
                          </a:solidFill>
                          <a:latin typeface="Poppins"/>
                          <a:ea typeface="Poppins"/>
                          <a:cs typeface="Poppins"/>
                          <a:sym typeface="Poppins"/>
                        </a:rPr>
                        <a:t>Design Lab</a:t>
                      </a:r>
                      <a:endParaRPr sz="2000" b="1">
                        <a:solidFill>
                          <a:schemeClr val="lt1"/>
                        </a:solidFill>
                        <a:latin typeface="Poppins"/>
                        <a:ea typeface="Poppins"/>
                        <a:cs typeface="Poppins"/>
                        <a:sym typeface="Poppins"/>
                      </a:endParaRPr>
                    </a:p>
                  </a:txBody>
                  <a:tcPr marL="91425" marR="91425" marT="91425" marB="91425" anchor="ctr">
                    <a:solidFill>
                      <a:srgbClr val="38B54A"/>
                    </a:solidFill>
                  </a:tcPr>
                </a:tc>
                <a:tc>
                  <a:txBody>
                    <a:bodyPr/>
                    <a:lstStyle/>
                    <a:p>
                      <a:pPr marL="285750" lvl="0" indent="-285750" algn="l" rtl="0">
                        <a:lnSpc>
                          <a:spcPct val="115000"/>
                        </a:lnSpc>
                        <a:spcBef>
                          <a:spcPts val="0"/>
                        </a:spcBef>
                        <a:spcAft>
                          <a:spcPts val="0"/>
                        </a:spcAft>
                        <a:buFont typeface="Arial" panose="020B0604020202020204" pitchFamily="34" charset="0"/>
                        <a:buChar char="•"/>
                      </a:pPr>
                      <a:r>
                        <a:rPr lang="en-US" sz="2000" dirty="0">
                          <a:solidFill>
                            <a:schemeClr val="dk1"/>
                          </a:solidFill>
                          <a:latin typeface="Poppins"/>
                          <a:ea typeface="Poppins"/>
                          <a:cs typeface="Poppins"/>
                          <a:sym typeface="Poppins"/>
                        </a:rPr>
                        <a:t>Follow us on Twitter &amp; Instagram @DCPSLab</a:t>
                      </a:r>
                    </a:p>
                    <a:p>
                      <a:pPr marL="285750" lvl="0" indent="-285750" algn="l" rtl="0">
                        <a:lnSpc>
                          <a:spcPct val="115000"/>
                        </a:lnSpc>
                        <a:spcBef>
                          <a:spcPts val="0"/>
                        </a:spcBef>
                        <a:spcAft>
                          <a:spcPts val="0"/>
                        </a:spcAft>
                        <a:buFont typeface="Arial" panose="020B0604020202020204" pitchFamily="34" charset="0"/>
                        <a:buChar char="•"/>
                      </a:pPr>
                      <a:r>
                        <a:rPr lang="en-US" sz="2000" dirty="0">
                          <a:solidFill>
                            <a:schemeClr val="dk1"/>
                          </a:solidFill>
                          <a:latin typeface="Poppins"/>
                          <a:ea typeface="Poppins"/>
                          <a:cs typeface="Poppins"/>
                          <a:sym typeface="Poppins"/>
                        </a:rPr>
                        <a:t>Visit our website at </a:t>
                      </a:r>
                      <a:r>
                        <a:rPr lang="en-US" sz="2000" dirty="0">
                          <a:solidFill>
                            <a:schemeClr val="dk1"/>
                          </a:solidFill>
                          <a:latin typeface="Poppins"/>
                          <a:ea typeface="Poppins"/>
                          <a:cs typeface="Poppins"/>
                          <a:sym typeface="Poppins"/>
                          <a:hlinkClick r:id="rId4"/>
                        </a:rPr>
                        <a:t>https://dcps.dc.gov/page/design-lab</a:t>
                      </a:r>
                      <a:r>
                        <a:rPr lang="en-US" sz="2000" dirty="0">
                          <a:solidFill>
                            <a:schemeClr val="dk1"/>
                          </a:solidFill>
                          <a:latin typeface="Poppins"/>
                          <a:ea typeface="Poppins"/>
                          <a:cs typeface="Poppins"/>
                        </a:rPr>
                        <a:t> </a:t>
                      </a:r>
                      <a:endParaRPr lang="en-US" sz="2000" dirty="0">
                        <a:solidFill>
                          <a:schemeClr val="dk1"/>
                        </a:solidFill>
                        <a:latin typeface="Poppins"/>
                        <a:ea typeface="Poppins"/>
                        <a:cs typeface="Poppins"/>
                        <a:sym typeface="Poppins"/>
                      </a:endParaRPr>
                    </a:p>
                    <a:p>
                      <a:pPr marL="285750" lvl="0" indent="-285750" algn="l" rtl="0">
                        <a:lnSpc>
                          <a:spcPct val="115000"/>
                        </a:lnSpc>
                        <a:spcBef>
                          <a:spcPts val="0"/>
                        </a:spcBef>
                        <a:spcAft>
                          <a:spcPts val="0"/>
                        </a:spcAft>
                        <a:buFont typeface="Arial" panose="020B0604020202020204" pitchFamily="34" charset="0"/>
                        <a:buChar char="•"/>
                      </a:pPr>
                      <a:r>
                        <a:rPr lang="en-US" sz="2000" dirty="0">
                          <a:solidFill>
                            <a:schemeClr val="dk1"/>
                          </a:solidFill>
                          <a:latin typeface="Poppins"/>
                          <a:ea typeface="Poppins"/>
                          <a:cs typeface="Poppins"/>
                          <a:sym typeface="Poppins"/>
                        </a:rPr>
                        <a:t>Email </a:t>
                      </a:r>
                      <a:r>
                        <a:rPr lang="en-US" sz="2000" dirty="0">
                          <a:solidFill>
                            <a:schemeClr val="dk1"/>
                          </a:solidFill>
                          <a:latin typeface="Poppins"/>
                          <a:ea typeface="Poppins"/>
                          <a:cs typeface="Poppins"/>
                          <a:sym typeface="Poppins"/>
                          <a:hlinkClick r:id="rId5"/>
                        </a:rPr>
                        <a:t>design.lab@k12.dc.gov</a:t>
                      </a:r>
                      <a:r>
                        <a:rPr lang="en-US" sz="2000" dirty="0">
                          <a:solidFill>
                            <a:schemeClr val="dk1"/>
                          </a:solidFill>
                          <a:latin typeface="Poppins"/>
                          <a:ea typeface="Poppins"/>
                          <a:cs typeface="Poppins"/>
                          <a:sym typeface="Poppins"/>
                        </a:rPr>
                        <a:t> with any questions</a:t>
                      </a: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5"/>
        <p:cNvGrpSpPr/>
        <p:nvPr/>
      </p:nvGrpSpPr>
      <p:grpSpPr>
        <a:xfrm>
          <a:off x="0" y="0"/>
          <a:ext cx="0" cy="0"/>
          <a:chOff x="0" y="0"/>
          <a:chExt cx="0" cy="0"/>
        </a:xfrm>
      </p:grpSpPr>
      <p:sp>
        <p:nvSpPr>
          <p:cNvPr id="236" name="Google Shape;236;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pic>
        <p:nvPicPr>
          <p:cNvPr id="237" name="Google Shape;237;p64"/>
          <p:cNvPicPr preferRelativeResize="0"/>
          <p:nvPr/>
        </p:nvPicPr>
        <p:blipFill>
          <a:blip r:embed="rId3">
            <a:alphaModFix/>
          </a:blip>
          <a:stretch>
            <a:fillRect/>
          </a:stretch>
        </p:blipFill>
        <p:spPr>
          <a:xfrm>
            <a:off x="2802002" y="803082"/>
            <a:ext cx="3539996" cy="35373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6" y="116667"/>
            <a:ext cx="5210879" cy="821733"/>
          </a:xfrm>
          <a:prstGeom prst="rect">
            <a:avLst/>
          </a:prstGeom>
          <a:solidFill>
            <a:schemeClr val="accent2"/>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38B54A"/>
                </a:solidFill>
                <a:effectLst/>
                <a:uLnTx/>
                <a:uFillTx/>
                <a:latin typeface="Poppins ExtraBold"/>
                <a:ea typeface="Poppins ExtraBold"/>
                <a:cs typeface="Poppins ExtraBold"/>
                <a:sym typeface="Poppins ExtraBold"/>
              </a:rPr>
              <a:t>What is Redesign?</a:t>
            </a:r>
            <a:endParaRPr kumimoji="0" sz="900" b="0" i="0" u="none" strike="noStrike" kern="0" cap="none" spc="0" normalizeH="0" baseline="0" noProof="0">
              <a:ln>
                <a:noFill/>
              </a:ln>
              <a:solidFill>
                <a:srgbClr val="38B54A"/>
              </a:solidFill>
              <a:effectLst/>
              <a:uLnTx/>
              <a:uFillTx/>
              <a:latin typeface="Poppins ExtraBold"/>
              <a:ea typeface="Poppins ExtraBold"/>
              <a:cs typeface="Poppins ExtraBold"/>
              <a:sym typeface="Poppins ExtraBold"/>
            </a:endParaRPr>
          </a:p>
        </p:txBody>
      </p:sp>
      <p:pic>
        <p:nvPicPr>
          <p:cNvPr id="2" name="Online Media 1" title="School Redesign in DCPS">
            <a:hlinkClick r:id="" action="ppaction://media"/>
            <a:extLst>
              <a:ext uri="{FF2B5EF4-FFF2-40B4-BE49-F238E27FC236}">
                <a16:creationId xmlns:a16="http://schemas.microsoft.com/office/drawing/2014/main" id="{EB476964-4195-3B52-A3C9-2149561FA21E}"/>
              </a:ext>
            </a:extLst>
          </p:cNvPr>
          <p:cNvPicPr>
            <a:picLocks noRot="1" noChangeAspect="1"/>
          </p:cNvPicPr>
          <p:nvPr>
            <a:videoFile r:link="rId1"/>
          </p:nvPr>
        </p:nvPicPr>
        <p:blipFill>
          <a:blip r:embed="rId4"/>
          <a:stretch>
            <a:fillRect/>
          </a:stretch>
        </p:blipFill>
        <p:spPr>
          <a:xfrm>
            <a:off x="1578411" y="1248868"/>
            <a:ext cx="5470414" cy="3090784"/>
          </a:xfrm>
          <a:prstGeom prst="rect">
            <a:avLst/>
          </a:prstGeom>
        </p:spPr>
      </p:pic>
    </p:spTree>
    <p:extLst>
      <p:ext uri="{BB962C8B-B14F-4D97-AF65-F5344CB8AC3E}">
        <p14:creationId xmlns:p14="http://schemas.microsoft.com/office/powerpoint/2010/main" val="363269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pic>
        <p:nvPicPr>
          <p:cNvPr id="19" name="Picture 19" descr="A group of people posing for a photo&#10;&#10;Description automatically generated">
            <a:extLst>
              <a:ext uri="{FF2B5EF4-FFF2-40B4-BE49-F238E27FC236}">
                <a16:creationId xmlns:a16="http://schemas.microsoft.com/office/drawing/2014/main" id="{D6345812-C211-3F0A-20C8-E936D755CD74}"/>
              </a:ext>
            </a:extLst>
          </p:cNvPr>
          <p:cNvPicPr>
            <a:picLocks noChangeAspect="1"/>
          </p:cNvPicPr>
          <p:nvPr/>
        </p:nvPicPr>
        <p:blipFill>
          <a:blip r:embed="rId3"/>
          <a:stretch>
            <a:fillRect/>
          </a:stretch>
        </p:blipFill>
        <p:spPr>
          <a:xfrm>
            <a:off x="6226288" y="990833"/>
            <a:ext cx="2769990" cy="1793040"/>
          </a:xfrm>
          <a:prstGeom prst="rect">
            <a:avLst/>
          </a:prstGeom>
        </p:spPr>
      </p:pic>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6" y="116667"/>
            <a:ext cx="6478053" cy="821733"/>
          </a:xfrm>
          <a:prstGeom prst="rect">
            <a:avLst/>
          </a:prstGeom>
          <a:solidFill>
            <a:schemeClr val="accent2"/>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chemeClr val="bg1"/>
                </a:solidFill>
                <a:effectLst/>
                <a:uLnTx/>
                <a:uFillTx/>
                <a:latin typeface="Poppins ExtraBold"/>
                <a:ea typeface="Poppins ExtraBold"/>
                <a:cs typeface="Poppins ExtraBold"/>
                <a:sym typeface="Poppins ExtraBold"/>
              </a:rPr>
              <a:t>Redesign’s Beginnings</a:t>
            </a:r>
            <a:endParaRPr lang="en-US" sz="900" b="0" i="0" u="none" strike="noStrike" kern="0" cap="none" spc="0" normalizeH="0" baseline="0" noProof="0">
              <a:ln>
                <a:noFill/>
              </a:ln>
              <a:solidFill>
                <a:schemeClr val="bg1"/>
              </a:solidFill>
              <a:effectLst/>
              <a:uLnTx/>
              <a:uFillTx/>
              <a:latin typeface="Poppins ExtraBold"/>
              <a:ea typeface="Poppins ExtraBold"/>
              <a:cs typeface="Poppins ExtraBold"/>
            </a:endParaRPr>
          </a:p>
        </p:txBody>
      </p:sp>
      <p:sp>
        <p:nvSpPr>
          <p:cNvPr id="6" name="Rectangle 1">
            <a:extLst>
              <a:ext uri="{FF2B5EF4-FFF2-40B4-BE49-F238E27FC236}">
                <a16:creationId xmlns:a16="http://schemas.microsoft.com/office/drawing/2014/main" id="{A214D319-20C5-47DD-5301-BD37CE0EB82C}"/>
              </a:ext>
            </a:extLst>
          </p:cNvPr>
          <p:cNvSpPr>
            <a:spLocks noChangeArrowheads="1"/>
          </p:cNvSpPr>
          <p:nvPr/>
        </p:nvSpPr>
        <p:spPr bwMode="auto">
          <a:xfrm>
            <a:off x="1674683" y="760574"/>
            <a:ext cx="167171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chemeClr val="tx1"/>
              </a:solidFill>
              <a:effectLst/>
            </a:endParaRPr>
          </a:p>
        </p:txBody>
      </p:sp>
      <p:pic>
        <p:nvPicPr>
          <p:cNvPr id="5" name="Picture 8" descr="Diagram&#10;&#10;Description automatically generated">
            <a:extLst>
              <a:ext uri="{FF2B5EF4-FFF2-40B4-BE49-F238E27FC236}">
                <a16:creationId xmlns:a16="http://schemas.microsoft.com/office/drawing/2014/main" id="{BCDFAEE7-56C9-B9FF-9986-AD80E6D491E5}"/>
              </a:ext>
            </a:extLst>
          </p:cNvPr>
          <p:cNvPicPr>
            <a:picLocks noChangeAspect="1"/>
          </p:cNvPicPr>
          <p:nvPr/>
        </p:nvPicPr>
        <p:blipFill>
          <a:blip r:embed="rId4"/>
          <a:stretch>
            <a:fillRect/>
          </a:stretch>
        </p:blipFill>
        <p:spPr>
          <a:xfrm>
            <a:off x="485774" y="855876"/>
            <a:ext cx="5332808" cy="4101473"/>
          </a:xfrm>
          <a:prstGeom prst="rect">
            <a:avLst/>
          </a:prstGeom>
        </p:spPr>
      </p:pic>
      <p:pic>
        <p:nvPicPr>
          <p:cNvPr id="9" name="Picture 9" descr="A picture containing person, person, indoor&#10;&#10;Description automatically generated">
            <a:extLst>
              <a:ext uri="{FF2B5EF4-FFF2-40B4-BE49-F238E27FC236}">
                <a16:creationId xmlns:a16="http://schemas.microsoft.com/office/drawing/2014/main" id="{47F18B0B-8EFD-5861-E591-977A870BBDBC}"/>
              </a:ext>
            </a:extLst>
          </p:cNvPr>
          <p:cNvPicPr>
            <a:picLocks noChangeAspect="1"/>
          </p:cNvPicPr>
          <p:nvPr/>
        </p:nvPicPr>
        <p:blipFill>
          <a:blip r:embed="rId5"/>
          <a:stretch>
            <a:fillRect/>
          </a:stretch>
        </p:blipFill>
        <p:spPr>
          <a:xfrm>
            <a:off x="6200776" y="2901276"/>
            <a:ext cx="2743200" cy="1984136"/>
          </a:xfrm>
          <a:prstGeom prst="rect">
            <a:avLst/>
          </a:prstGeom>
        </p:spPr>
      </p:pic>
    </p:spTree>
    <p:extLst>
      <p:ext uri="{BB962C8B-B14F-4D97-AF65-F5344CB8AC3E}">
        <p14:creationId xmlns:p14="http://schemas.microsoft.com/office/powerpoint/2010/main" val="2415876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pic>
        <p:nvPicPr>
          <p:cNvPr id="5" name="Picture 8" descr="A picture containing person, group, people&#10;&#10;Description automatically generated">
            <a:extLst>
              <a:ext uri="{FF2B5EF4-FFF2-40B4-BE49-F238E27FC236}">
                <a16:creationId xmlns:a16="http://schemas.microsoft.com/office/drawing/2014/main" id="{C92487FB-D7D5-D618-A944-BD04F0691A82}"/>
              </a:ext>
            </a:extLst>
          </p:cNvPr>
          <p:cNvPicPr>
            <a:picLocks noChangeAspect="1"/>
          </p:cNvPicPr>
          <p:nvPr/>
        </p:nvPicPr>
        <p:blipFill rotWithShape="1">
          <a:blip r:embed="rId4"/>
          <a:srcRect t="166" r="7910" b="-444"/>
          <a:stretch/>
        </p:blipFill>
        <p:spPr>
          <a:xfrm>
            <a:off x="5539317" y="1965096"/>
            <a:ext cx="3608044" cy="2392029"/>
          </a:xfrm>
          <a:prstGeom prst="rect">
            <a:avLst/>
          </a:prstGeom>
        </p:spPr>
      </p:pic>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6" y="116667"/>
            <a:ext cx="6406616" cy="821733"/>
          </a:xfrm>
          <a:prstGeom prst="rect">
            <a:avLst/>
          </a:prstGeom>
          <a:solidFill>
            <a:schemeClr val="accent2"/>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chemeClr val="bg1"/>
                </a:solidFill>
                <a:effectLst/>
                <a:uLnTx/>
                <a:uFillTx/>
                <a:latin typeface="Poppins ExtraBold"/>
                <a:ea typeface="Poppins ExtraBold"/>
                <a:cs typeface="Poppins ExtraBold"/>
                <a:sym typeface="Poppins ExtraBold"/>
              </a:rPr>
              <a:t>Redesign’s Beginnings</a:t>
            </a:r>
            <a:endParaRPr lang="en-US" sz="900" b="0" i="0" u="none" strike="noStrike" kern="0" cap="none" spc="0" normalizeH="0" baseline="0" noProof="0">
              <a:ln>
                <a:noFill/>
              </a:ln>
              <a:solidFill>
                <a:schemeClr val="bg1"/>
              </a:solidFill>
              <a:effectLst/>
              <a:uLnTx/>
              <a:uFillTx/>
              <a:latin typeface="Poppins ExtraBold"/>
              <a:ea typeface="Poppins ExtraBold"/>
              <a:cs typeface="Poppins ExtraBold"/>
            </a:endParaRPr>
          </a:p>
        </p:txBody>
      </p:sp>
      <p:sp>
        <p:nvSpPr>
          <p:cNvPr id="6" name="Rectangle 1">
            <a:extLst>
              <a:ext uri="{FF2B5EF4-FFF2-40B4-BE49-F238E27FC236}">
                <a16:creationId xmlns:a16="http://schemas.microsoft.com/office/drawing/2014/main" id="{A214D319-20C5-47DD-5301-BD37CE0EB82C}"/>
              </a:ext>
            </a:extLst>
          </p:cNvPr>
          <p:cNvSpPr>
            <a:spLocks noChangeArrowheads="1"/>
          </p:cNvSpPr>
          <p:nvPr/>
        </p:nvSpPr>
        <p:spPr bwMode="auto">
          <a:xfrm>
            <a:off x="1674683" y="760574"/>
            <a:ext cx="167171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chemeClr val="tx1"/>
              </a:solidFill>
              <a:effectLst/>
            </a:endParaRPr>
          </a:p>
        </p:txBody>
      </p:sp>
      <p:sp>
        <p:nvSpPr>
          <p:cNvPr id="2" name="Oval Callout 3">
            <a:extLst>
              <a:ext uri="{FF2B5EF4-FFF2-40B4-BE49-F238E27FC236}">
                <a16:creationId xmlns:a16="http://schemas.microsoft.com/office/drawing/2014/main" id="{EE336E90-3857-D878-13F0-8042F3B8896C}"/>
              </a:ext>
            </a:extLst>
          </p:cNvPr>
          <p:cNvSpPr/>
          <p:nvPr/>
        </p:nvSpPr>
        <p:spPr>
          <a:xfrm>
            <a:off x="4518566" y="797368"/>
            <a:ext cx="2162908" cy="1456006"/>
          </a:xfrm>
          <a:prstGeom prst="wedgeEllipseCallout">
            <a:avLst>
              <a:gd name="adj1" fmla="val -49326"/>
              <a:gd name="adj2" fmla="val 57094"/>
            </a:avLst>
          </a:prstGeom>
          <a:solidFill>
            <a:srgbClr val="38B54A"/>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350" b="1">
                <a:solidFill>
                  <a:schemeClr val="tx2"/>
                </a:solidFill>
                <a:latin typeface="Poppins"/>
                <a:cs typeface="Poppins"/>
              </a:rPr>
              <a:t>Students and parents want opportunities to prepare for both college AND career</a:t>
            </a:r>
          </a:p>
        </p:txBody>
      </p:sp>
      <p:sp>
        <p:nvSpPr>
          <p:cNvPr id="3" name="Oval Callout 4">
            <a:extLst>
              <a:ext uri="{FF2B5EF4-FFF2-40B4-BE49-F238E27FC236}">
                <a16:creationId xmlns:a16="http://schemas.microsoft.com/office/drawing/2014/main" id="{5D6B1632-B6B2-AD79-BA05-11810DE31B89}"/>
              </a:ext>
            </a:extLst>
          </p:cNvPr>
          <p:cNvSpPr/>
          <p:nvPr/>
        </p:nvSpPr>
        <p:spPr>
          <a:xfrm>
            <a:off x="2475316" y="1658041"/>
            <a:ext cx="2201112" cy="1556362"/>
          </a:xfrm>
          <a:prstGeom prst="wedgeEllipseCallout">
            <a:avLst>
              <a:gd name="adj1" fmla="val 14783"/>
              <a:gd name="adj2" fmla="val 75112"/>
            </a:avLst>
          </a:prstGeom>
          <a:solidFill>
            <a:srgbClr val="38B54A"/>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200" b="1">
                <a:solidFill>
                  <a:schemeClr val="tx2"/>
                </a:solidFill>
                <a:latin typeface="Poppins"/>
                <a:cs typeface="Poppins"/>
              </a:rPr>
              <a:t>Over 85% of observed lessons &amp; artifacts were not aligned to grade-level expectations</a:t>
            </a:r>
          </a:p>
        </p:txBody>
      </p:sp>
      <p:sp>
        <p:nvSpPr>
          <p:cNvPr id="4" name="Oval Callout 5">
            <a:extLst>
              <a:ext uri="{FF2B5EF4-FFF2-40B4-BE49-F238E27FC236}">
                <a16:creationId xmlns:a16="http://schemas.microsoft.com/office/drawing/2014/main" id="{2D925F90-4527-8781-96E6-A643A1BF3696}"/>
              </a:ext>
            </a:extLst>
          </p:cNvPr>
          <p:cNvSpPr/>
          <p:nvPr/>
        </p:nvSpPr>
        <p:spPr>
          <a:xfrm>
            <a:off x="263790" y="863538"/>
            <a:ext cx="2416126" cy="1456006"/>
          </a:xfrm>
          <a:prstGeom prst="wedgeEllipseCallout">
            <a:avLst>
              <a:gd name="adj1" fmla="val 30126"/>
              <a:gd name="adj2" fmla="val 71509"/>
            </a:avLst>
          </a:prstGeom>
          <a:solidFill>
            <a:srgbClr val="92D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200" b="1">
                <a:solidFill>
                  <a:schemeClr val="tx2"/>
                </a:solidFill>
                <a:latin typeface="Poppins"/>
                <a:cs typeface="Poppins"/>
              </a:rPr>
              <a:t>Parents and students are eager for more engaging and real-world  learning experiences</a:t>
            </a:r>
          </a:p>
        </p:txBody>
      </p:sp>
      <p:sp>
        <p:nvSpPr>
          <p:cNvPr id="7" name="Oval Callout 6">
            <a:extLst>
              <a:ext uri="{FF2B5EF4-FFF2-40B4-BE49-F238E27FC236}">
                <a16:creationId xmlns:a16="http://schemas.microsoft.com/office/drawing/2014/main" id="{1BCEA20C-5D82-0848-2B3A-34104CBD5EBF}"/>
              </a:ext>
            </a:extLst>
          </p:cNvPr>
          <p:cNvSpPr/>
          <p:nvPr/>
        </p:nvSpPr>
        <p:spPr>
          <a:xfrm>
            <a:off x="4050196" y="3221601"/>
            <a:ext cx="2180703" cy="1778715"/>
          </a:xfrm>
          <a:prstGeom prst="wedgeEllipseCallout">
            <a:avLst>
              <a:gd name="adj1" fmla="val -64937"/>
              <a:gd name="adj2" fmla="val 22909"/>
            </a:avLst>
          </a:prstGeom>
          <a:solidFill>
            <a:srgbClr val="92D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200" b="1">
                <a:solidFill>
                  <a:schemeClr val="tx2"/>
                </a:solidFill>
                <a:latin typeface="Poppins"/>
                <a:cs typeface="Poppins"/>
              </a:rPr>
              <a:t>Stakeholders underscored the importance of addressing student trauma and social emotional needs</a:t>
            </a:r>
          </a:p>
        </p:txBody>
      </p:sp>
      <p:sp>
        <p:nvSpPr>
          <p:cNvPr id="8" name="Oval Callout 7">
            <a:extLst>
              <a:ext uri="{FF2B5EF4-FFF2-40B4-BE49-F238E27FC236}">
                <a16:creationId xmlns:a16="http://schemas.microsoft.com/office/drawing/2014/main" id="{58F2C50D-614E-D494-2600-0E30141F9ADD}"/>
              </a:ext>
            </a:extLst>
          </p:cNvPr>
          <p:cNvSpPr/>
          <p:nvPr/>
        </p:nvSpPr>
        <p:spPr>
          <a:xfrm>
            <a:off x="371538" y="3051309"/>
            <a:ext cx="3196883" cy="1873671"/>
          </a:xfrm>
          <a:prstGeom prst="wedgeEllipseCallout">
            <a:avLst>
              <a:gd name="adj1" fmla="val 57119"/>
              <a:gd name="adj2" fmla="val 40202"/>
            </a:avLst>
          </a:prstGeom>
          <a:solidFill>
            <a:srgbClr val="38B54A"/>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1200" b="1">
                <a:solidFill>
                  <a:schemeClr val="tx2"/>
                </a:solidFill>
                <a:latin typeface="Poppins"/>
                <a:cs typeface="Poppins"/>
              </a:rPr>
              <a:t>Teachers want more resources &amp; development opportunities for relevant &amp; rigorous learning, responsive to their students' need and school context</a:t>
            </a:r>
            <a:endParaRPr lang="en-US">
              <a:solidFill>
                <a:schemeClr val="tx2"/>
              </a:solidFill>
            </a:endParaRPr>
          </a:p>
        </p:txBody>
      </p:sp>
    </p:spTree>
    <p:extLst>
      <p:ext uri="{BB962C8B-B14F-4D97-AF65-F5344CB8AC3E}">
        <p14:creationId xmlns:p14="http://schemas.microsoft.com/office/powerpoint/2010/main" val="324342269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6" y="116667"/>
            <a:ext cx="6601888" cy="821733"/>
          </a:xfrm>
          <a:prstGeom prst="rect">
            <a:avLst/>
          </a:prstGeom>
          <a:solidFill>
            <a:schemeClr val="accent2"/>
          </a:solidFill>
          <a:ln>
            <a:noFill/>
          </a:ln>
        </p:spPr>
        <p:txBody>
          <a:bodyPr spcFirstLastPara="1" wrap="square" lIns="91425" tIns="91425" rIns="91425" bIns="91425" anchor="t" anchorCtr="0">
            <a:spAutoFit/>
          </a:bodyPr>
          <a:lstStyle/>
          <a:p>
            <a:pPr>
              <a:lnSpc>
                <a:spcPct val="114999"/>
              </a:lnSpc>
              <a:defRPr/>
            </a:pPr>
            <a:r>
              <a:rPr lang="en" sz="3600">
                <a:solidFill>
                  <a:schemeClr val="bg1"/>
                </a:solidFill>
                <a:latin typeface="Poppins ExtraBold"/>
                <a:cs typeface="Poppins ExtraBold"/>
                <a:sym typeface="Poppins ExtraBold"/>
              </a:rPr>
              <a:t>Redesign's Beginnings</a:t>
            </a:r>
            <a:endParaRPr lang="en-US">
              <a:solidFill>
                <a:schemeClr val="bg1"/>
              </a:solidFill>
            </a:endParaRPr>
          </a:p>
        </p:txBody>
      </p:sp>
      <p:graphicFrame>
        <p:nvGraphicFramePr>
          <p:cNvPr id="5" name="Table 4">
            <a:extLst>
              <a:ext uri="{FF2B5EF4-FFF2-40B4-BE49-F238E27FC236}">
                <a16:creationId xmlns:a16="http://schemas.microsoft.com/office/drawing/2014/main" id="{A2F040A0-499E-A29F-0EFB-3BF6E35A2F38}"/>
              </a:ext>
            </a:extLst>
          </p:cNvPr>
          <p:cNvGraphicFramePr>
            <a:graphicFrameLocks noGrp="1"/>
          </p:cNvGraphicFramePr>
          <p:nvPr>
            <p:extLst>
              <p:ext uri="{D42A27DB-BD31-4B8C-83A1-F6EECF244321}">
                <p14:modId xmlns:p14="http://schemas.microsoft.com/office/powerpoint/2010/main" val="1423102701"/>
              </p:ext>
            </p:extLst>
          </p:nvPr>
        </p:nvGraphicFramePr>
        <p:xfrm>
          <a:off x="342976" y="1179716"/>
          <a:ext cx="5123242" cy="3378784"/>
        </p:xfrm>
        <a:graphic>
          <a:graphicData uri="http://schemas.openxmlformats.org/drawingml/2006/table">
            <a:tbl>
              <a:tblPr/>
              <a:tblGrid>
                <a:gridCol w="2561621">
                  <a:extLst>
                    <a:ext uri="{9D8B030D-6E8A-4147-A177-3AD203B41FA5}">
                      <a16:colId xmlns:a16="http://schemas.microsoft.com/office/drawing/2014/main" val="393130027"/>
                    </a:ext>
                  </a:extLst>
                </a:gridCol>
                <a:gridCol w="2561621">
                  <a:extLst>
                    <a:ext uri="{9D8B030D-6E8A-4147-A177-3AD203B41FA5}">
                      <a16:colId xmlns:a16="http://schemas.microsoft.com/office/drawing/2014/main" val="3083549481"/>
                    </a:ext>
                  </a:extLst>
                </a:gridCol>
              </a:tblGrid>
              <a:tr h="330752">
                <a:tc>
                  <a:txBody>
                    <a:bodyPr/>
                    <a:lstStyle/>
                    <a:p>
                      <a:pPr algn="l" fontAlgn="base"/>
                      <a:r>
                        <a:rPr lang="en-US" sz="1400" b="1" i="0">
                          <a:solidFill>
                            <a:srgbClr val="FFFFFF"/>
                          </a:solidFill>
                          <a:effectLst/>
                          <a:latin typeface="Poppins" panose="00000500000000000000" pitchFamily="2" charset="0"/>
                          <a:cs typeface="Poppins" panose="00000500000000000000" pitchFamily="2" charset="0"/>
                        </a:rPr>
                        <a:t>Anacostia High School​</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8B54A"/>
                    </a:solidFill>
                  </a:tcPr>
                </a:tc>
                <a:tc>
                  <a:txBody>
                    <a:bodyPr/>
                    <a:lstStyle/>
                    <a:p>
                      <a:pPr algn="l" fontAlgn="base"/>
                      <a:r>
                        <a:rPr lang="en-US" sz="1400" b="1" i="0">
                          <a:solidFill>
                            <a:srgbClr val="FFFFFF"/>
                          </a:solidFill>
                          <a:effectLst/>
                          <a:latin typeface="Poppins" panose="00000500000000000000" pitchFamily="2" charset="0"/>
                          <a:cs typeface="Poppins" panose="00000500000000000000" pitchFamily="2" charset="0"/>
                        </a:rPr>
                        <a:t>Ballou High School​</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8B54A"/>
                    </a:solidFill>
                  </a:tcPr>
                </a:tc>
                <a:extLst>
                  <a:ext uri="{0D108BD9-81ED-4DB2-BD59-A6C34878D82A}">
                    <a16:rowId xmlns:a16="http://schemas.microsoft.com/office/drawing/2014/main" val="13167900"/>
                  </a:ext>
                </a:extLst>
              </a:tr>
              <a:tr h="829681">
                <a:tc>
                  <a:txBody>
                    <a:bodyPr/>
                    <a:lstStyle/>
                    <a:p>
                      <a:pPr algn="l" fontAlgn="base"/>
                      <a:r>
                        <a:rPr lang="en-US" sz="1400" b="1" i="0">
                          <a:solidFill>
                            <a:srgbClr val="000000"/>
                          </a:solidFill>
                          <a:effectLst/>
                          <a:latin typeface="Poppins" panose="00000500000000000000" pitchFamily="2" charset="0"/>
                          <a:cs typeface="Poppins" panose="00000500000000000000" pitchFamily="2" charset="0"/>
                        </a:rPr>
                        <a:t>Project-Based Learning </a:t>
                      </a:r>
                      <a:r>
                        <a:rPr lang="en-US" sz="1400" b="0" i="0">
                          <a:solidFill>
                            <a:srgbClr val="000000"/>
                          </a:solidFill>
                          <a:effectLst/>
                          <a:latin typeface="Poppins" panose="00000500000000000000" pitchFamily="2" charset="0"/>
                          <a:cs typeface="Poppins" panose="00000500000000000000" pitchFamily="2" charset="0"/>
                        </a:rPr>
                        <a:t>to support themes of environmental and social justice​</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2D050"/>
                    </a:solidFill>
                  </a:tcPr>
                </a:tc>
                <a:tc>
                  <a:txBody>
                    <a:bodyPr/>
                    <a:lstStyle/>
                    <a:p>
                      <a:pPr algn="l" fontAlgn="base"/>
                      <a:r>
                        <a:rPr lang="en-US" sz="1400" b="1" i="0">
                          <a:solidFill>
                            <a:srgbClr val="000000"/>
                          </a:solidFill>
                          <a:effectLst/>
                          <a:latin typeface="Poppins" panose="00000500000000000000" pitchFamily="2" charset="0"/>
                          <a:cs typeface="Poppins" panose="00000500000000000000" pitchFamily="2" charset="0"/>
                        </a:rPr>
                        <a:t>Case Study Methodology </a:t>
                      </a:r>
                      <a:r>
                        <a:rPr lang="en-US" sz="1400" b="0" i="0">
                          <a:solidFill>
                            <a:srgbClr val="000000"/>
                          </a:solidFill>
                          <a:effectLst/>
                          <a:latin typeface="Poppins" panose="00000500000000000000" pitchFamily="2" charset="0"/>
                          <a:cs typeface="Poppins" panose="00000500000000000000" pitchFamily="2" charset="0"/>
                        </a:rPr>
                        <a:t>to support theme of entrepreneurship​</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3275401960"/>
                  </a:ext>
                </a:extLst>
              </a:tr>
              <a:tr h="1456904">
                <a:tc>
                  <a:txBody>
                    <a:bodyPr/>
                    <a:lstStyle/>
                    <a:p>
                      <a:pPr algn="l" fontAlgn="base"/>
                      <a:r>
                        <a:rPr lang="en-US" sz="1400" b="0" i="0">
                          <a:solidFill>
                            <a:srgbClr val="000000"/>
                          </a:solidFill>
                          <a:effectLst/>
                          <a:latin typeface="Poppins" panose="00000500000000000000" pitchFamily="2" charset="0"/>
                          <a:cs typeface="Poppins" panose="00000500000000000000" pitchFamily="2" charset="0"/>
                        </a:rPr>
                        <a:t>Increase in </a:t>
                      </a:r>
                      <a:r>
                        <a:rPr lang="en-US" sz="1400" b="1" i="0">
                          <a:solidFill>
                            <a:srgbClr val="000000"/>
                          </a:solidFill>
                          <a:effectLst/>
                          <a:latin typeface="Poppins" panose="00000500000000000000" pitchFamily="2" charset="0"/>
                          <a:cs typeface="Poppins" panose="00000500000000000000" pitchFamily="2" charset="0"/>
                        </a:rPr>
                        <a:t>career pathway </a:t>
                      </a:r>
                      <a:r>
                        <a:rPr lang="en-US" sz="1400" b="0" i="0">
                          <a:solidFill>
                            <a:srgbClr val="000000"/>
                          </a:solidFill>
                          <a:effectLst/>
                          <a:latin typeface="Poppins" panose="00000500000000000000" pitchFamily="2" charset="0"/>
                          <a:cs typeface="Poppins" panose="00000500000000000000" pitchFamily="2" charset="0"/>
                        </a:rPr>
                        <a:t>options and access for students, including an added </a:t>
                      </a:r>
                      <a:r>
                        <a:rPr lang="en-US" sz="1400" b="1" i="0">
                          <a:solidFill>
                            <a:srgbClr val="000000"/>
                          </a:solidFill>
                          <a:effectLst/>
                          <a:latin typeface="Poppins" panose="00000500000000000000" pitchFamily="2" charset="0"/>
                          <a:cs typeface="Poppins" panose="00000500000000000000" pitchFamily="2" charset="0"/>
                        </a:rPr>
                        <a:t>Civil Engineering and Architecture Pathway</a:t>
                      </a:r>
                      <a:r>
                        <a:rPr lang="en-US" sz="1400" b="0" i="0">
                          <a:solidFill>
                            <a:srgbClr val="000000"/>
                          </a:solidFill>
                          <a:effectLst/>
                          <a:latin typeface="Poppins" panose="00000500000000000000" pitchFamily="2" charset="0"/>
                          <a:cs typeface="Poppins" panose="00000500000000000000" pitchFamily="2" charset="0"/>
                        </a:rPr>
                        <a:t>​</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8B54A"/>
                    </a:solidFill>
                  </a:tcPr>
                </a:tc>
                <a:tc>
                  <a:txBody>
                    <a:bodyPr/>
                    <a:lstStyle/>
                    <a:p>
                      <a:pPr algn="l" fontAlgn="base"/>
                      <a:r>
                        <a:rPr lang="en-US" sz="1400" b="0" i="0">
                          <a:solidFill>
                            <a:srgbClr val="000000"/>
                          </a:solidFill>
                          <a:effectLst/>
                          <a:latin typeface="Poppins" panose="00000500000000000000" pitchFamily="2" charset="0"/>
                          <a:cs typeface="Poppins" panose="00000500000000000000" pitchFamily="2" charset="0"/>
                        </a:rPr>
                        <a:t>Increase in </a:t>
                      </a:r>
                      <a:r>
                        <a:rPr lang="en-US" sz="1400" b="1" i="0">
                          <a:solidFill>
                            <a:srgbClr val="000000"/>
                          </a:solidFill>
                          <a:effectLst/>
                          <a:latin typeface="Poppins" panose="00000500000000000000" pitchFamily="2" charset="0"/>
                          <a:cs typeface="Poppins" panose="00000500000000000000" pitchFamily="2" charset="0"/>
                        </a:rPr>
                        <a:t>career pathway </a:t>
                      </a:r>
                      <a:r>
                        <a:rPr lang="en-US" sz="1400" b="0" i="0">
                          <a:solidFill>
                            <a:srgbClr val="000000"/>
                          </a:solidFill>
                          <a:effectLst/>
                          <a:latin typeface="Poppins" panose="00000500000000000000" pitchFamily="2" charset="0"/>
                          <a:cs typeface="Poppins" panose="00000500000000000000" pitchFamily="2" charset="0"/>
                        </a:rPr>
                        <a:t>options and access for students, including an added </a:t>
                      </a:r>
                      <a:r>
                        <a:rPr lang="en-US" sz="1400" b="1" i="0">
                          <a:solidFill>
                            <a:srgbClr val="000000"/>
                          </a:solidFill>
                          <a:effectLst/>
                          <a:latin typeface="Poppins" panose="00000500000000000000" pitchFamily="2" charset="0"/>
                          <a:cs typeface="Poppins" panose="00000500000000000000" pitchFamily="2" charset="0"/>
                        </a:rPr>
                        <a:t>Computer Engineering &amp; IT Pathway</a:t>
                      </a:r>
                      <a:r>
                        <a:rPr lang="en-US" sz="1400" b="0" i="0">
                          <a:solidFill>
                            <a:srgbClr val="000000"/>
                          </a:solidFill>
                          <a:effectLst/>
                          <a:latin typeface="Poppins" panose="00000500000000000000" pitchFamily="2" charset="0"/>
                          <a:cs typeface="Poppins" panose="00000500000000000000" pitchFamily="2" charset="0"/>
                        </a:rPr>
                        <a:t>​</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8B54A"/>
                    </a:solidFill>
                  </a:tcPr>
                </a:tc>
                <a:extLst>
                  <a:ext uri="{0D108BD9-81ED-4DB2-BD59-A6C34878D82A}">
                    <a16:rowId xmlns:a16="http://schemas.microsoft.com/office/drawing/2014/main" val="3429845546"/>
                  </a:ext>
                </a:extLst>
              </a:tr>
              <a:tr h="672874">
                <a:tc>
                  <a:txBody>
                    <a:bodyPr/>
                    <a:lstStyle/>
                    <a:p>
                      <a:pPr algn="l" fontAlgn="base"/>
                      <a:r>
                        <a:rPr lang="en-US" sz="1400" b="0" i="0">
                          <a:solidFill>
                            <a:srgbClr val="000000"/>
                          </a:solidFill>
                          <a:effectLst/>
                          <a:latin typeface="Poppins" panose="00000500000000000000" pitchFamily="2" charset="0"/>
                          <a:cs typeface="Poppins" panose="00000500000000000000" pitchFamily="2" charset="0"/>
                        </a:rPr>
                        <a:t>A </a:t>
                      </a:r>
                      <a:r>
                        <a:rPr lang="en-US" sz="1400" b="1" i="0">
                          <a:solidFill>
                            <a:srgbClr val="000000"/>
                          </a:solidFill>
                          <a:effectLst/>
                          <a:latin typeface="Poppins" panose="00000500000000000000" pitchFamily="2" charset="0"/>
                          <a:cs typeface="Poppins" panose="00000500000000000000" pitchFamily="2" charset="0"/>
                        </a:rPr>
                        <a:t>“Dream Team” </a:t>
                      </a:r>
                      <a:r>
                        <a:rPr lang="en-US" sz="1400" b="0" i="0">
                          <a:solidFill>
                            <a:srgbClr val="000000"/>
                          </a:solidFill>
                          <a:effectLst/>
                          <a:latin typeface="Poppins" panose="00000500000000000000" pitchFamily="2" charset="0"/>
                          <a:cs typeface="Poppins" panose="00000500000000000000" pitchFamily="2" charset="0"/>
                        </a:rPr>
                        <a:t>of caring adults for each student​</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2D050"/>
                    </a:solidFill>
                  </a:tcPr>
                </a:tc>
                <a:tc>
                  <a:txBody>
                    <a:bodyPr/>
                    <a:lstStyle/>
                    <a:p>
                      <a:pPr algn="l" fontAlgn="base"/>
                      <a:r>
                        <a:rPr lang="en-US" sz="1400" b="1" i="0">
                          <a:solidFill>
                            <a:srgbClr val="000000"/>
                          </a:solidFill>
                          <a:effectLst/>
                          <a:latin typeface="Poppins" panose="00000500000000000000" pitchFamily="2" charset="0"/>
                          <a:cs typeface="Poppins" panose="00000500000000000000" pitchFamily="2" charset="0"/>
                        </a:rPr>
                        <a:t>Healing-Centered Practices </a:t>
                      </a:r>
                      <a:r>
                        <a:rPr lang="en-US" sz="1400" b="0" i="0">
                          <a:solidFill>
                            <a:srgbClr val="000000"/>
                          </a:solidFill>
                          <a:effectLst/>
                          <a:latin typeface="Poppins" panose="00000500000000000000" pitchFamily="2" charset="0"/>
                          <a:cs typeface="Poppins" panose="00000500000000000000" pitchFamily="2" charset="0"/>
                        </a:rPr>
                        <a:t>in every classroom​</a:t>
                      </a:r>
                    </a:p>
                  </a:txBody>
                  <a:tcPr marL="48804" marR="48804" marT="24402" marB="2440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899827030"/>
                  </a:ext>
                </a:extLst>
              </a:tr>
            </a:tbl>
          </a:graphicData>
        </a:graphic>
      </p:graphicFrame>
      <p:sp>
        <p:nvSpPr>
          <p:cNvPr id="6" name="Rectangle 1">
            <a:extLst>
              <a:ext uri="{FF2B5EF4-FFF2-40B4-BE49-F238E27FC236}">
                <a16:creationId xmlns:a16="http://schemas.microsoft.com/office/drawing/2014/main" id="{A214D319-20C5-47DD-5301-BD37CE0EB82C}"/>
              </a:ext>
            </a:extLst>
          </p:cNvPr>
          <p:cNvSpPr>
            <a:spLocks noChangeArrowheads="1"/>
          </p:cNvSpPr>
          <p:nvPr/>
        </p:nvSpPr>
        <p:spPr bwMode="auto">
          <a:xfrm>
            <a:off x="1674683" y="760574"/>
            <a:ext cx="167171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chemeClr val="tx1"/>
              </a:solidFill>
              <a:effectLst/>
            </a:endParaRPr>
          </a:p>
        </p:txBody>
      </p:sp>
      <p:pic>
        <p:nvPicPr>
          <p:cNvPr id="1027" name="Picture 3">
            <a:extLst>
              <a:ext uri="{FF2B5EF4-FFF2-40B4-BE49-F238E27FC236}">
                <a16:creationId xmlns:a16="http://schemas.microsoft.com/office/drawing/2014/main" id="{6C00B515-B159-E298-8581-EE30F72F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018" y="1132785"/>
            <a:ext cx="2746006" cy="3470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1769955-A60C-17DE-91AB-1A6AB4B6BE92}"/>
              </a:ext>
            </a:extLst>
          </p:cNvPr>
          <p:cNvSpPr/>
          <p:nvPr/>
        </p:nvSpPr>
        <p:spPr>
          <a:xfrm>
            <a:off x="2896114" y="1482811"/>
            <a:ext cx="2571750" cy="9113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12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6" y="116667"/>
            <a:ext cx="6601888" cy="821733"/>
          </a:xfrm>
          <a:prstGeom prst="rect">
            <a:avLst/>
          </a:prstGeom>
          <a:solidFill>
            <a:schemeClr val="accent2"/>
          </a:solidFill>
          <a:ln>
            <a:noFill/>
          </a:ln>
        </p:spPr>
        <p:txBody>
          <a:bodyPr spcFirstLastPara="1" wrap="square" lIns="91425" tIns="91425" rIns="91425" bIns="91425" anchor="t" anchorCtr="0">
            <a:spAutoFit/>
          </a:bodyPr>
          <a:lstStyle/>
          <a:p>
            <a:pPr>
              <a:lnSpc>
                <a:spcPct val="114999"/>
              </a:lnSpc>
              <a:defRPr/>
            </a:pPr>
            <a:r>
              <a:rPr lang="en" sz="3600" dirty="0">
                <a:solidFill>
                  <a:schemeClr val="bg1"/>
                </a:solidFill>
                <a:latin typeface="Poppins ExtraBold"/>
                <a:cs typeface="Poppins ExtraBold"/>
                <a:sym typeface="Poppins ExtraBold"/>
              </a:rPr>
              <a:t>3DE &amp; Junior Achievement</a:t>
            </a:r>
            <a:endParaRPr lang="en" sz="3600" dirty="0">
              <a:solidFill>
                <a:schemeClr val="bg1"/>
              </a:solidFill>
              <a:latin typeface="Poppins ExtraBold"/>
              <a:cs typeface="Poppins ExtraBold"/>
            </a:endParaRPr>
          </a:p>
        </p:txBody>
      </p:sp>
      <p:sp>
        <p:nvSpPr>
          <p:cNvPr id="6" name="Rectangle 1">
            <a:extLst>
              <a:ext uri="{FF2B5EF4-FFF2-40B4-BE49-F238E27FC236}">
                <a16:creationId xmlns:a16="http://schemas.microsoft.com/office/drawing/2014/main" id="{A214D319-20C5-47DD-5301-BD37CE0EB82C}"/>
              </a:ext>
            </a:extLst>
          </p:cNvPr>
          <p:cNvSpPr>
            <a:spLocks noChangeArrowheads="1"/>
          </p:cNvSpPr>
          <p:nvPr/>
        </p:nvSpPr>
        <p:spPr bwMode="auto">
          <a:xfrm>
            <a:off x="1674683" y="760574"/>
            <a:ext cx="167171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chemeClr val="tx1"/>
              </a:solidFill>
              <a:effectLst/>
            </a:endParaRPr>
          </a:p>
        </p:txBody>
      </p:sp>
      <p:pic>
        <p:nvPicPr>
          <p:cNvPr id="3" name="Picture 3" descr="A picture containing person, window, indoor, people&#10;&#10;Description automatically generated">
            <a:extLst>
              <a:ext uri="{FF2B5EF4-FFF2-40B4-BE49-F238E27FC236}">
                <a16:creationId xmlns:a16="http://schemas.microsoft.com/office/drawing/2014/main" id="{B721D7E9-79E2-0C0A-85A6-C41A99452D8D}"/>
              </a:ext>
            </a:extLst>
          </p:cNvPr>
          <p:cNvPicPr>
            <a:picLocks noChangeAspect="1"/>
          </p:cNvPicPr>
          <p:nvPr/>
        </p:nvPicPr>
        <p:blipFill>
          <a:blip r:embed="rId3"/>
          <a:stretch>
            <a:fillRect/>
          </a:stretch>
        </p:blipFill>
        <p:spPr>
          <a:xfrm>
            <a:off x="7381372" y="1851056"/>
            <a:ext cx="1760621" cy="2012888"/>
          </a:xfrm>
          <a:prstGeom prst="rect">
            <a:avLst/>
          </a:prstGeom>
        </p:spPr>
      </p:pic>
      <p:pic>
        <p:nvPicPr>
          <p:cNvPr id="4" name="Picture 6" descr="Diagram&#10;&#10;Description automatically generated">
            <a:extLst>
              <a:ext uri="{FF2B5EF4-FFF2-40B4-BE49-F238E27FC236}">
                <a16:creationId xmlns:a16="http://schemas.microsoft.com/office/drawing/2014/main" id="{B68F80AE-9E3C-8EB6-A03D-4FA19D06B917}"/>
              </a:ext>
            </a:extLst>
          </p:cNvPr>
          <p:cNvPicPr>
            <a:picLocks noChangeAspect="1"/>
          </p:cNvPicPr>
          <p:nvPr/>
        </p:nvPicPr>
        <p:blipFill>
          <a:blip r:embed="rId4"/>
          <a:stretch>
            <a:fillRect/>
          </a:stretch>
        </p:blipFill>
        <p:spPr>
          <a:xfrm>
            <a:off x="42111" y="1288048"/>
            <a:ext cx="7335252" cy="3319375"/>
          </a:xfrm>
          <a:prstGeom prst="rect">
            <a:avLst/>
          </a:prstGeom>
        </p:spPr>
      </p:pic>
    </p:spTree>
    <p:extLst>
      <p:ext uri="{BB962C8B-B14F-4D97-AF65-F5344CB8AC3E}">
        <p14:creationId xmlns:p14="http://schemas.microsoft.com/office/powerpoint/2010/main" val="2710178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83962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FFFFFF"/>
                </a:solidFill>
                <a:effectLst/>
                <a:uLnTx/>
                <a:uFillTx/>
                <a:latin typeface="Poppins"/>
                <a:ea typeface="Poppins"/>
                <a:cs typeface="Poppins"/>
                <a:sym typeface="Poppi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9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29" name="Google Shape;129;p22"/>
          <p:cNvSpPr/>
          <p:nvPr/>
        </p:nvSpPr>
        <p:spPr>
          <a:xfrm>
            <a:off x="590550" y="585000"/>
            <a:ext cx="2091900" cy="551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2"/>
          <p:cNvSpPr txBox="1"/>
          <p:nvPr/>
        </p:nvSpPr>
        <p:spPr>
          <a:xfrm>
            <a:off x="342976" y="116667"/>
            <a:ext cx="6601888" cy="821733"/>
          </a:xfrm>
          <a:prstGeom prst="rect">
            <a:avLst/>
          </a:prstGeom>
          <a:solidFill>
            <a:schemeClr val="accent2"/>
          </a:solidFill>
          <a:ln>
            <a:noFill/>
          </a:ln>
        </p:spPr>
        <p:txBody>
          <a:bodyPr spcFirstLastPara="1" wrap="square" lIns="91425" tIns="91425" rIns="91425" bIns="91425" anchor="t" anchorCtr="0">
            <a:spAutoFit/>
          </a:bodyPr>
          <a:lstStyle/>
          <a:p>
            <a:pPr>
              <a:lnSpc>
                <a:spcPct val="114999"/>
              </a:lnSpc>
              <a:defRPr/>
            </a:pPr>
            <a:r>
              <a:rPr lang="en" sz="3600" dirty="0">
                <a:solidFill>
                  <a:schemeClr val="bg1"/>
                </a:solidFill>
                <a:latin typeface="Poppins ExtraBold"/>
                <a:cs typeface="Poppins ExtraBold"/>
                <a:sym typeface="Poppins ExtraBold"/>
              </a:rPr>
              <a:t>3DE &amp; Junior Achievement</a:t>
            </a:r>
            <a:endParaRPr lang="en" sz="3600" dirty="0">
              <a:solidFill>
                <a:schemeClr val="bg1"/>
              </a:solidFill>
              <a:latin typeface="Poppins ExtraBold"/>
              <a:cs typeface="Poppins ExtraBold"/>
            </a:endParaRPr>
          </a:p>
        </p:txBody>
      </p:sp>
      <p:sp>
        <p:nvSpPr>
          <p:cNvPr id="6" name="Rectangle 1">
            <a:extLst>
              <a:ext uri="{FF2B5EF4-FFF2-40B4-BE49-F238E27FC236}">
                <a16:creationId xmlns:a16="http://schemas.microsoft.com/office/drawing/2014/main" id="{A214D319-20C5-47DD-5301-BD37CE0EB82C}"/>
              </a:ext>
            </a:extLst>
          </p:cNvPr>
          <p:cNvSpPr>
            <a:spLocks noChangeArrowheads="1"/>
          </p:cNvSpPr>
          <p:nvPr/>
        </p:nvSpPr>
        <p:spPr bwMode="auto">
          <a:xfrm>
            <a:off x="1674683" y="760574"/>
            <a:ext cx="1671715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chemeClr val="tx1"/>
              </a:solidFill>
              <a:effectLst/>
            </a:endParaRPr>
          </a:p>
        </p:txBody>
      </p:sp>
      <p:pic>
        <p:nvPicPr>
          <p:cNvPr id="2" name="Picture 3" descr="Diagram&#10;&#10;Description automatically generated">
            <a:extLst>
              <a:ext uri="{FF2B5EF4-FFF2-40B4-BE49-F238E27FC236}">
                <a16:creationId xmlns:a16="http://schemas.microsoft.com/office/drawing/2014/main" id="{3560F340-0BFD-AC96-A91E-17ADF19F24EA}"/>
              </a:ext>
            </a:extLst>
          </p:cNvPr>
          <p:cNvPicPr>
            <a:picLocks noChangeAspect="1"/>
          </p:cNvPicPr>
          <p:nvPr/>
        </p:nvPicPr>
        <p:blipFill>
          <a:blip r:embed="rId3"/>
          <a:stretch>
            <a:fillRect/>
          </a:stretch>
        </p:blipFill>
        <p:spPr>
          <a:xfrm>
            <a:off x="413084" y="858787"/>
            <a:ext cx="8207542" cy="3877111"/>
          </a:xfrm>
          <a:prstGeom prst="rect">
            <a:avLst/>
          </a:prstGeom>
        </p:spPr>
      </p:pic>
    </p:spTree>
    <p:extLst>
      <p:ext uri="{BB962C8B-B14F-4D97-AF65-F5344CB8AC3E}">
        <p14:creationId xmlns:p14="http://schemas.microsoft.com/office/powerpoint/2010/main" val="284063714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722AB0C29F8E49A352665632B09007" ma:contentTypeVersion="15" ma:contentTypeDescription="Create a new document." ma:contentTypeScope="" ma:versionID="7c9d106981d423cdd7262b675b36d2b4">
  <xsd:schema xmlns:xsd="http://www.w3.org/2001/XMLSchema" xmlns:xs="http://www.w3.org/2001/XMLSchema" xmlns:p="http://schemas.microsoft.com/office/2006/metadata/properties" xmlns:ns2="2c092d06-62b7-4eae-bdb0-3bbb61c2a119" xmlns:ns3="d8d4254b-2754-4d83-8d69-92df27f114e7" targetNamespace="http://schemas.microsoft.com/office/2006/metadata/properties" ma:root="true" ma:fieldsID="ff1f9aff7991be0dd1fc79223abc50a5" ns2:_="" ns3:_="">
    <xsd:import namespace="2c092d06-62b7-4eae-bdb0-3bbb61c2a119"/>
    <xsd:import namespace="d8d4254b-2754-4d83-8d69-92df27f114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92d06-62b7-4eae-bdb0-3bbb61c2a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b0fcfb6-cca6-4217-969e-ad04b1cf9bbb"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d4254b-2754-4d83-8d69-92df27f114e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75cf6a3-f675-4120-94ef-68cc61d27d08}" ma:internalName="TaxCatchAll" ma:showField="CatchAllData" ma:web="d8d4254b-2754-4d83-8d69-92df27f114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092d06-62b7-4eae-bdb0-3bbb61c2a119">
      <Terms xmlns="http://schemas.microsoft.com/office/infopath/2007/PartnerControls"/>
    </lcf76f155ced4ddcb4097134ff3c332f>
    <TaxCatchAll xmlns="d8d4254b-2754-4d83-8d69-92df27f114e7" xsi:nil="true"/>
    <SharedWithUsers xmlns="d8d4254b-2754-4d83-8d69-92df27f114e7">
      <UserInfo>
        <DisplayName>Drew-Wise, Maisha (DCPS)</DisplayName>
        <AccountId>259</AccountId>
        <AccountType/>
      </UserInfo>
      <UserInfo>
        <DisplayName>Rowe, Kira (DCPS)</DisplayName>
        <AccountId>266</AccountId>
        <AccountType/>
      </UserInfo>
      <UserInfo>
        <DisplayName>Monroy, Claudette (DCPS)</DisplayName>
        <AccountId>121</AccountId>
        <AccountType/>
      </UserInfo>
      <UserInfo>
        <DisplayName>Hoffman, Paige (DCPS)</DisplayName>
        <AccountId>14</AccountId>
        <AccountType/>
      </UserInfo>
      <UserInfo>
        <DisplayName>Lakes, Arman (DCPS)</DisplayName>
        <AccountId>271</AccountId>
        <AccountType/>
      </UserInfo>
      <UserInfo>
        <DisplayName>soloway, sonya (DCPS)</DisplayName>
        <AccountId>13</AccountId>
        <AccountType/>
      </UserInfo>
      <UserInfo>
        <DisplayName>Blake, William (DCPS)</DisplayName>
        <AccountId>130</AccountId>
        <AccountType/>
      </UserInfo>
    </SharedWithUsers>
  </documentManagement>
</p:properties>
</file>

<file path=customXml/itemProps1.xml><?xml version="1.0" encoding="utf-8"?>
<ds:datastoreItem xmlns:ds="http://schemas.openxmlformats.org/officeDocument/2006/customXml" ds:itemID="{3CAFCDCE-7396-4461-A76B-4E3A7F2B8FA5}">
  <ds:schemaRefs>
    <ds:schemaRef ds:uri="http://schemas.microsoft.com/sharepoint/v3/contenttype/forms"/>
  </ds:schemaRefs>
</ds:datastoreItem>
</file>

<file path=customXml/itemProps2.xml><?xml version="1.0" encoding="utf-8"?>
<ds:datastoreItem xmlns:ds="http://schemas.openxmlformats.org/officeDocument/2006/customXml" ds:itemID="{104AC23B-FCA5-453D-83C5-2407C84E6D9C}">
  <ds:schemaRefs>
    <ds:schemaRef ds:uri="2c092d06-62b7-4eae-bdb0-3bbb61c2a119"/>
    <ds:schemaRef ds:uri="d8d4254b-2754-4d83-8d69-92df27f114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DB05A6-DDA8-4428-AD8F-8EB8343DEFBE}">
  <ds:schemaRefs>
    <ds:schemaRef ds:uri="http://purl.org/dc/elements/1.1/"/>
    <ds:schemaRef ds:uri="http://schemas.microsoft.com/office/2006/metadata/properties"/>
    <ds:schemaRef ds:uri="http://purl.org/dc/terms/"/>
    <ds:schemaRef ds:uri="2c092d06-62b7-4eae-bdb0-3bbb61c2a119"/>
    <ds:schemaRef ds:uri="http://schemas.microsoft.com/office/2006/documentManagement/types"/>
    <ds:schemaRef ds:uri="http://schemas.microsoft.com/office/infopath/2007/PartnerControls"/>
    <ds:schemaRef ds:uri="http://schemas.openxmlformats.org/package/2006/metadata/core-properties"/>
    <ds:schemaRef ds:uri="d8d4254b-2754-4d83-8d69-92df27f114e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1230</Words>
  <Application>Microsoft Office PowerPoint</Application>
  <PresentationFormat>On-screen Show (16:9)</PresentationFormat>
  <Paragraphs>138</Paragraphs>
  <Slides>32</Slides>
  <Notes>29</Notes>
  <HiddenSlides>3</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32</vt:i4>
      </vt:variant>
    </vt:vector>
  </HeadingPairs>
  <TitlesOfParts>
    <vt:vector size="51" baseType="lpstr">
      <vt:lpstr>Proxima Nova</vt:lpstr>
      <vt:lpstr>Arial</vt:lpstr>
      <vt:lpstr>Poppins ExtraBold</vt:lpstr>
      <vt:lpstr>Times New Roman</vt:lpstr>
      <vt:lpstr>Helvetica Neue</vt:lpstr>
      <vt:lpstr>Helvetica Neue Light</vt:lpstr>
      <vt:lpstr>Poppins</vt:lpstr>
      <vt:lpstr>Poppins Medium</vt:lpstr>
      <vt:lpstr>Mulish Black</vt:lpstr>
      <vt:lpstr>Playfair Display</vt:lpstr>
      <vt:lpstr>Wingdings</vt:lpstr>
      <vt:lpstr>Mulish Medium</vt:lpstr>
      <vt:lpstr>Poppins Light</vt:lpstr>
      <vt:lpstr>Arial,Sans-Serif</vt:lpstr>
      <vt:lpstr>Simple Light</vt:lpstr>
      <vt:lpstr>Simple Light</vt:lpstr>
      <vt:lpstr>1_Simple Light</vt:lpstr>
      <vt:lpstr>2_Simple Light</vt:lpstr>
      <vt:lpstr>Simple Light</vt:lpstr>
      <vt:lpstr>PowerPoint Presentation</vt:lpstr>
      <vt:lpstr>Session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DC + XQ Cohort 1  Schools: Cardozo</vt:lpstr>
      <vt:lpstr>PowerPoint Presentation</vt:lpstr>
      <vt:lpstr>PowerPoint Presentation</vt:lpstr>
      <vt:lpstr>PowerPoint Presentation</vt:lpstr>
      <vt:lpstr>Opportunities for Involvement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Rendel, Rebecca (DISB)</cp:lastModifiedBy>
  <cp:revision>180</cp:revision>
  <dcterms:modified xsi:type="dcterms:W3CDTF">2023-05-23T20:47:11Z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0x0101002C722AB0C29F8E49A352665632B09007</vt:lpwstr>
  </property>
  <property fmtid="{D5CDD505-2E9C-101B-9397-08002B2CF9AE}" pid="3" name="MediaServiceImageTags">
    <vt:lpwstr/>
  </property>
</Properties>
</file>