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73152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09" autoAdjust="0"/>
  </p:normalViewPr>
  <p:slideViewPr>
    <p:cSldViewPr snapToGrid="0">
      <p:cViewPr varScale="1">
        <p:scale>
          <a:sx n="84" d="100"/>
          <a:sy n="84" d="100"/>
        </p:scale>
        <p:origin x="1770" y="66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145E4-B781-4E51-A3DC-0A6E4A87BA9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4E417B-7F60-4D2A-8C51-BE2AAD2231A5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1000" b="1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Office of the Commissioner</a:t>
          </a:r>
        </a:p>
        <a:p>
          <a:pPr algn="ctr"/>
          <a:r>
            <a:rPr lang="en-US" sz="1000" b="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Stephen C. Taylor</a:t>
          </a:r>
          <a:endParaRPr lang="en-US" sz="1000" b="0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0BB50D-8385-4F88-8310-974A4D8A784E}" type="parTrans" cxnId="{CF02075B-097E-409A-977A-DFE6EC3CEAFA}">
      <dgm:prSet/>
      <dgm:spPr/>
      <dgm:t>
        <a:bodyPr/>
        <a:lstStyle/>
        <a:p>
          <a:pPr algn="ctr"/>
          <a:endParaRPr lang="en-US"/>
        </a:p>
      </dgm:t>
    </dgm:pt>
    <dgm:pt modelId="{89405D33-0F59-416F-94C6-B8F749A850B0}" type="sibTrans" cxnId="{CF02075B-097E-409A-977A-DFE6EC3CEAFA}">
      <dgm:prSet/>
      <dgm:spPr/>
      <dgm:t>
        <a:bodyPr/>
        <a:lstStyle/>
        <a:p>
          <a:pPr algn="ctr"/>
          <a:endParaRPr lang="en-US"/>
        </a:p>
      </dgm:t>
    </dgm:pt>
    <dgm:pt modelId="{B3DC2F0B-BE25-4D1B-8708-CB4A208970FE}">
      <dgm:prSet phldrT="[Text]" custT="1"/>
      <dgm:spPr/>
      <dgm:t>
        <a:bodyPr/>
        <a:lstStyle/>
        <a:p>
          <a:pPr algn="ctr">
            <a:spcAft>
              <a:spcPct val="35000"/>
            </a:spcAft>
          </a:pPr>
          <a:r>
            <a:rPr lang="en-US" sz="1000" b="1" i="0" baseline="0" dirty="0" smtClean="0">
              <a:solidFill>
                <a:schemeClr val="bg1"/>
              </a:solidFill>
            </a:rPr>
            <a:t>Market Operations</a:t>
          </a:r>
          <a:br>
            <a:rPr lang="en-US" sz="1000" b="1" i="0" baseline="0" dirty="0" smtClean="0">
              <a:solidFill>
                <a:schemeClr val="bg1"/>
              </a:solidFill>
            </a:rPr>
          </a:br>
          <a:r>
            <a:rPr lang="en-US" sz="1000" b="0" i="0" baseline="0" dirty="0" smtClean="0">
              <a:solidFill>
                <a:schemeClr val="bg1"/>
              </a:solidFill>
            </a:rPr>
            <a:t>Dana Sheppard*</a:t>
          </a:r>
          <a:endParaRPr lang="en-US" sz="1000" b="0" i="0" baseline="0" dirty="0">
            <a:solidFill>
              <a:schemeClr val="bg1"/>
            </a:solidFill>
          </a:endParaRPr>
        </a:p>
      </dgm:t>
    </dgm:pt>
    <dgm:pt modelId="{821B312E-33D2-4CCC-B30B-D47422139C9E}" type="parTrans" cxnId="{3F50C1AE-70D6-43EA-9584-F904CCA24C33}">
      <dgm:prSet/>
      <dgm:spPr/>
      <dgm:t>
        <a:bodyPr/>
        <a:lstStyle/>
        <a:p>
          <a:pPr algn="ctr"/>
          <a:endParaRPr lang="en-US"/>
        </a:p>
      </dgm:t>
    </dgm:pt>
    <dgm:pt modelId="{A439206A-A7B6-491B-83A4-9A2EB95F4E47}" type="sibTrans" cxnId="{3F50C1AE-70D6-43EA-9584-F904CCA24C33}">
      <dgm:prSet/>
      <dgm:spPr/>
      <dgm:t>
        <a:bodyPr/>
        <a:lstStyle/>
        <a:p>
          <a:pPr algn="ctr"/>
          <a:endParaRPr lang="en-US"/>
        </a:p>
      </dgm:t>
    </dgm:pt>
    <dgm:pt modelId="{7D105F7F-EA9E-4DD8-B57A-D6658B006A99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000" b="1" baseline="0" dirty="0" smtClean="0">
              <a:solidFill>
                <a:schemeClr val="bg1"/>
              </a:solidFill>
            </a:rPr>
            <a:t>Market </a:t>
          </a:r>
          <a:r>
            <a:rPr lang="en-US" sz="1000" b="1" baseline="0" dirty="0">
              <a:solidFill>
                <a:schemeClr val="bg1"/>
              </a:solidFill>
            </a:rPr>
            <a:t>Compliance </a:t>
          </a:r>
          <a:r>
            <a:rPr lang="en-US" sz="1000" b="1" baseline="0" dirty="0" smtClean="0">
              <a:solidFill>
                <a:schemeClr val="bg1"/>
              </a:solidFill>
            </a:rPr>
            <a:t/>
          </a:r>
          <a:br>
            <a:rPr lang="en-US" sz="1000" b="1" baseline="0" dirty="0" smtClean="0">
              <a:solidFill>
                <a:schemeClr val="bg1"/>
              </a:solidFill>
            </a:rPr>
          </a:br>
          <a:r>
            <a:rPr lang="en-US" sz="1000" b="0" baseline="0" dirty="0" smtClean="0">
              <a:solidFill>
                <a:schemeClr val="bg1"/>
              </a:solidFill>
            </a:rPr>
            <a:t>Vacant</a:t>
          </a:r>
          <a:endParaRPr lang="en-US" sz="1000" b="0" baseline="0" dirty="0">
            <a:solidFill>
              <a:schemeClr val="bg1"/>
            </a:solidFill>
          </a:endParaRPr>
        </a:p>
      </dgm:t>
    </dgm:pt>
    <dgm:pt modelId="{89BDB449-68B3-47D4-A84E-E70C99C86943}" type="parTrans" cxnId="{9C0ED9F3-E017-4107-B7B8-3887D2D88257}">
      <dgm:prSet/>
      <dgm:spPr/>
      <dgm:t>
        <a:bodyPr/>
        <a:lstStyle/>
        <a:p>
          <a:pPr algn="ctr"/>
          <a:endParaRPr lang="en-US"/>
        </a:p>
      </dgm:t>
    </dgm:pt>
    <dgm:pt modelId="{E2262E6C-71EB-4DC8-9AD5-2A8A5FAA0F14}" type="sibTrans" cxnId="{9C0ED9F3-E017-4107-B7B8-3887D2D88257}">
      <dgm:prSet/>
      <dgm:spPr/>
      <dgm:t>
        <a:bodyPr/>
        <a:lstStyle/>
        <a:p>
          <a:pPr algn="ctr"/>
          <a:endParaRPr lang="en-US"/>
        </a:p>
      </dgm:t>
    </dgm:pt>
    <dgm:pt modelId="{2AC97DB5-F429-420C-BDDF-62DE949C40BA}">
      <dgm:prSet custT="1"/>
      <dgm:spPr/>
      <dgm:t>
        <a:bodyPr/>
        <a:lstStyle/>
        <a:p>
          <a:r>
            <a:rPr lang="en-US" sz="1000" b="1" baseline="0" dirty="0" smtClean="0"/>
            <a:t>Risk Finance Bureau</a:t>
          </a:r>
          <a:r>
            <a:rPr lang="en-US" sz="1000" baseline="0" dirty="0" smtClean="0"/>
            <a:t/>
          </a:r>
          <a:br>
            <a:rPr lang="en-US" sz="1000" baseline="0" dirty="0" smtClean="0"/>
          </a:br>
          <a:r>
            <a:rPr lang="en-US" sz="1000" baseline="0" dirty="0" smtClean="0"/>
            <a:t>Dana Sheppard*</a:t>
          </a:r>
          <a:endParaRPr lang="en-US" sz="1000" baseline="0" dirty="0"/>
        </a:p>
      </dgm:t>
    </dgm:pt>
    <dgm:pt modelId="{218A6427-5C49-4B87-B035-266D354BC3EC}" type="parTrans" cxnId="{CCCF99B5-4091-48B4-B123-AE96A2FFBAFE}">
      <dgm:prSet/>
      <dgm:spPr/>
      <dgm:t>
        <a:bodyPr/>
        <a:lstStyle/>
        <a:p>
          <a:endParaRPr lang="en-US"/>
        </a:p>
      </dgm:t>
    </dgm:pt>
    <dgm:pt modelId="{D153CDCE-9C9E-4460-8898-3D4BFB681F30}" type="sibTrans" cxnId="{CCCF99B5-4091-48B4-B123-AE96A2FFBAFE}">
      <dgm:prSet/>
      <dgm:spPr/>
      <dgm:t>
        <a:bodyPr/>
        <a:lstStyle/>
        <a:p>
          <a:endParaRPr lang="en-US"/>
        </a:p>
      </dgm:t>
    </dgm:pt>
    <dgm:pt modelId="{86F2EA9C-73A5-458E-B87F-0812F980A89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000" b="1" dirty="0" smtClean="0"/>
            <a:t>Compliance </a:t>
          </a:r>
        </a:p>
        <a:p>
          <a:pPr>
            <a:spcAft>
              <a:spcPct val="35000"/>
            </a:spcAft>
          </a:pPr>
          <a:r>
            <a:rPr lang="en-US" sz="1000" b="1" dirty="0" smtClean="0"/>
            <a:t>Analysis Division</a:t>
          </a:r>
          <a:br>
            <a:rPr lang="en-US" sz="1000" b="1" dirty="0" smtClean="0"/>
          </a:br>
          <a:r>
            <a:rPr lang="en-US" sz="1000" b="0" dirty="0" smtClean="0"/>
            <a:t>Lee Backus</a:t>
          </a:r>
          <a:endParaRPr lang="en-US" sz="1000" b="1" dirty="0"/>
        </a:p>
      </dgm:t>
    </dgm:pt>
    <dgm:pt modelId="{079FA5D9-1C80-4926-B22F-D644CDB6650E}" type="parTrans" cxnId="{233E168E-33B7-4E05-B410-41F04E5CF667}">
      <dgm:prSet/>
      <dgm:spPr/>
      <dgm:t>
        <a:bodyPr/>
        <a:lstStyle/>
        <a:p>
          <a:endParaRPr lang="en-US"/>
        </a:p>
      </dgm:t>
    </dgm:pt>
    <dgm:pt modelId="{B0F1937F-D4D2-478F-A175-DCA8084EFD3A}" type="sibTrans" cxnId="{233E168E-33B7-4E05-B410-41F04E5CF667}">
      <dgm:prSet/>
      <dgm:spPr/>
      <dgm:t>
        <a:bodyPr/>
        <a:lstStyle/>
        <a:p>
          <a:endParaRPr lang="en-US"/>
        </a:p>
      </dgm:t>
    </dgm:pt>
    <dgm:pt modelId="{A31C0A8A-BE32-4AAF-97CF-C8519A5015DB}">
      <dgm:prSet custT="1"/>
      <dgm:spPr/>
      <dgm:t>
        <a:bodyPr/>
        <a:lstStyle/>
        <a:p>
          <a:r>
            <a:rPr lang="en-US" sz="1000" b="1" u="none" baseline="0" dirty="0" smtClean="0"/>
            <a:t>Securities Bureau</a:t>
          </a:r>
          <a:br>
            <a:rPr lang="en-US" sz="1000" b="1" u="none" baseline="0" dirty="0" smtClean="0"/>
          </a:br>
          <a:r>
            <a:rPr lang="en-US" sz="1000" b="0" u="none" baseline="0" dirty="0" smtClean="0"/>
            <a:t>Theodore Miles</a:t>
          </a:r>
          <a:endParaRPr lang="en-US" sz="1000" b="1" u="none" baseline="0" dirty="0"/>
        </a:p>
      </dgm:t>
    </dgm:pt>
    <dgm:pt modelId="{E26C8CB1-C8BC-4D86-B110-DBC67302FF3B}" type="parTrans" cxnId="{40B28395-D228-4368-86A9-1526ED8358BE}">
      <dgm:prSet/>
      <dgm:spPr/>
      <dgm:t>
        <a:bodyPr/>
        <a:lstStyle/>
        <a:p>
          <a:endParaRPr lang="en-US"/>
        </a:p>
      </dgm:t>
    </dgm:pt>
    <dgm:pt modelId="{ECB224A1-0123-4AC5-8A0C-65F05822DDB8}" type="sibTrans" cxnId="{40B28395-D228-4368-86A9-1526ED8358BE}">
      <dgm:prSet/>
      <dgm:spPr/>
      <dgm:t>
        <a:bodyPr/>
        <a:lstStyle/>
        <a:p>
          <a:endParaRPr lang="en-US"/>
        </a:p>
      </dgm:t>
    </dgm:pt>
    <dgm:pt modelId="{DCDCA5E0-CC59-4F25-83A8-C146319EA55E}">
      <dgm:prSet custT="1"/>
      <dgm:spPr/>
      <dgm:t>
        <a:bodyPr/>
        <a:lstStyle/>
        <a:p>
          <a:endParaRPr lang="en-US" sz="1050" dirty="0" smtClean="0"/>
        </a:p>
        <a:p>
          <a:r>
            <a:rPr lang="en-US" sz="1000" b="1" baseline="0" dirty="0" smtClean="0">
              <a:solidFill>
                <a:schemeClr val="bg1"/>
              </a:solidFill>
            </a:rPr>
            <a:t>Banking Bureau</a:t>
          </a:r>
          <a:br>
            <a:rPr lang="en-US" sz="1000" b="1" baseline="0" dirty="0" smtClean="0">
              <a:solidFill>
                <a:schemeClr val="bg1"/>
              </a:solidFill>
            </a:rPr>
          </a:br>
          <a:r>
            <a:rPr lang="en-US" sz="1000" baseline="0" dirty="0" smtClean="0">
              <a:solidFill>
                <a:schemeClr val="bg1"/>
              </a:solidFill>
            </a:rPr>
            <a:t>Christopher Weaver</a:t>
          </a:r>
        </a:p>
        <a:p>
          <a:endParaRPr lang="en-US" sz="900" dirty="0"/>
        </a:p>
      </dgm:t>
    </dgm:pt>
    <dgm:pt modelId="{508D6E4E-AC09-4EC2-87F4-0F0E515A78BB}" type="parTrans" cxnId="{57914D3F-3D72-4012-AF3A-BA32BE82D59C}">
      <dgm:prSet/>
      <dgm:spPr/>
      <dgm:t>
        <a:bodyPr/>
        <a:lstStyle/>
        <a:p>
          <a:endParaRPr lang="en-US"/>
        </a:p>
      </dgm:t>
    </dgm:pt>
    <dgm:pt modelId="{F71A3049-ECA6-4927-AB7B-B93361067E62}" type="sibTrans" cxnId="{57914D3F-3D72-4012-AF3A-BA32BE82D59C}">
      <dgm:prSet/>
      <dgm:spPr/>
      <dgm:t>
        <a:bodyPr/>
        <a:lstStyle/>
        <a:p>
          <a:endParaRPr lang="en-US"/>
        </a:p>
      </dgm:t>
    </dgm:pt>
    <dgm:pt modelId="{8657CC61-EDF9-401C-B1B3-D266F52585D2}">
      <dgm:prSet custT="1"/>
      <dgm:spPr/>
      <dgm:t>
        <a:bodyPr/>
        <a:lstStyle/>
        <a:p>
          <a:r>
            <a:rPr lang="en-US" sz="1000" b="1" dirty="0" smtClean="0"/>
            <a:t>Insurance Bureau</a:t>
          </a:r>
          <a:br>
            <a:rPr lang="en-US" sz="1000" b="1" dirty="0" smtClean="0"/>
          </a:br>
          <a:r>
            <a:rPr lang="en-US" sz="1000" b="0" dirty="0" smtClean="0"/>
            <a:t>Philip Barlow</a:t>
          </a:r>
          <a:endParaRPr lang="en-US" sz="1000" b="0" dirty="0"/>
        </a:p>
      </dgm:t>
    </dgm:pt>
    <dgm:pt modelId="{3BD32522-86EB-4FC5-8B49-F0726775001E}" type="parTrans" cxnId="{07F3C672-D381-43E9-B9B3-9FE7C4B2B04A}">
      <dgm:prSet/>
      <dgm:spPr/>
      <dgm:t>
        <a:bodyPr/>
        <a:lstStyle/>
        <a:p>
          <a:endParaRPr lang="en-US"/>
        </a:p>
      </dgm:t>
    </dgm:pt>
    <dgm:pt modelId="{75ADF5DF-7961-4F90-951F-33E21AF049AD}" type="sibTrans" cxnId="{07F3C672-D381-43E9-B9B3-9FE7C4B2B04A}">
      <dgm:prSet/>
      <dgm:spPr/>
      <dgm:t>
        <a:bodyPr/>
        <a:lstStyle/>
        <a:p>
          <a:endParaRPr lang="en-US"/>
        </a:p>
      </dgm:t>
    </dgm:pt>
    <dgm:pt modelId="{F48ED1FB-A5F3-4866-A2B8-B415CF18D915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000" b="1" dirty="0" smtClean="0"/>
            <a:t>Enforcement and</a:t>
          </a:r>
        </a:p>
        <a:p>
          <a:pPr>
            <a:spcAft>
              <a:spcPts val="0"/>
            </a:spcAft>
          </a:pPr>
          <a:r>
            <a:rPr lang="en-US" sz="1000" b="1" dirty="0" smtClean="0"/>
            <a:t>Consumer Protection Division</a:t>
          </a:r>
          <a:r>
            <a:rPr lang="en-US" sz="1000" dirty="0" smtClean="0"/>
            <a:t/>
          </a:r>
          <a:br>
            <a:rPr lang="en-US" sz="1000" dirty="0" smtClean="0"/>
          </a:br>
          <a:r>
            <a:rPr lang="en-US" sz="1000" dirty="0" smtClean="0"/>
            <a:t>Greg Marsillo</a:t>
          </a:r>
          <a:r>
            <a:rPr lang="en-US" sz="1000" dirty="0" smtClean="0"/>
            <a:t>***</a:t>
          </a:r>
          <a:endParaRPr lang="en-US" sz="1000" dirty="0"/>
        </a:p>
      </dgm:t>
    </dgm:pt>
    <dgm:pt modelId="{EF416BFD-CABD-46E8-9C7A-B71397A4E672}" type="parTrans" cxnId="{E95F608D-7888-431D-ADFE-95D12F4903A3}">
      <dgm:prSet/>
      <dgm:spPr/>
      <dgm:t>
        <a:bodyPr/>
        <a:lstStyle/>
        <a:p>
          <a:endParaRPr lang="en-US"/>
        </a:p>
      </dgm:t>
    </dgm:pt>
    <dgm:pt modelId="{5BA79334-3052-4FA2-A1D4-E6A322A2E750}" type="sibTrans" cxnId="{E95F608D-7888-431D-ADFE-95D12F4903A3}">
      <dgm:prSet/>
      <dgm:spPr/>
      <dgm:t>
        <a:bodyPr/>
        <a:lstStyle/>
        <a:p>
          <a:endParaRPr lang="en-US"/>
        </a:p>
      </dgm:t>
    </dgm:pt>
    <dgm:pt modelId="{8B41E132-FA6F-418E-8365-97CF00E0990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000" b="1" dirty="0" smtClean="0"/>
            <a:t>Market Examinations Division</a:t>
          </a:r>
          <a:r>
            <a:rPr lang="en-US" sz="1000" dirty="0" smtClean="0"/>
            <a:t/>
          </a:r>
          <a:br>
            <a:rPr lang="en-US" sz="1000" dirty="0" smtClean="0"/>
          </a:br>
          <a:r>
            <a:rPr lang="en-US" sz="1000" dirty="0" smtClean="0"/>
            <a:t>Senayet Meaza</a:t>
          </a:r>
          <a:endParaRPr lang="en-US" sz="1000" dirty="0"/>
        </a:p>
      </dgm:t>
    </dgm:pt>
    <dgm:pt modelId="{7F54C660-BC6D-4B6F-8D76-3877CB324F52}" type="parTrans" cxnId="{7BD39E66-4F08-4672-BCB5-6D7B2AB367D1}">
      <dgm:prSet/>
      <dgm:spPr/>
      <dgm:t>
        <a:bodyPr/>
        <a:lstStyle/>
        <a:p>
          <a:endParaRPr lang="en-US"/>
        </a:p>
      </dgm:t>
    </dgm:pt>
    <dgm:pt modelId="{34CE98C2-F9A1-4E6A-ABDB-75D1357189C2}" type="sibTrans" cxnId="{7BD39E66-4F08-4672-BCB5-6D7B2AB367D1}">
      <dgm:prSet/>
      <dgm:spPr/>
      <dgm:t>
        <a:bodyPr/>
        <a:lstStyle/>
        <a:p>
          <a:endParaRPr lang="en-US"/>
        </a:p>
      </dgm:t>
    </dgm:pt>
    <dgm:pt modelId="{40CA9EC2-0CF2-4B4B-8302-1A0B0E7750BF}">
      <dgm:prSet custT="1"/>
      <dgm:spPr/>
      <dgm:t>
        <a:bodyPr/>
        <a:lstStyle/>
        <a:p>
          <a:r>
            <a:rPr lang="en-US" sz="1000" b="1" baseline="0" dirty="0" smtClean="0">
              <a:solidFill>
                <a:schemeClr val="bg1"/>
              </a:solidFill>
            </a:rPr>
            <a:t>Office of Policy, Planning and Administration</a:t>
          </a:r>
          <a:br>
            <a:rPr lang="en-US" sz="1000" b="1" baseline="0" dirty="0" smtClean="0">
              <a:solidFill>
                <a:schemeClr val="bg1"/>
              </a:solidFill>
            </a:rPr>
          </a:br>
          <a:r>
            <a:rPr lang="en-US" sz="1000" b="0" baseline="0" dirty="0" smtClean="0">
              <a:solidFill>
                <a:schemeClr val="bg1"/>
              </a:solidFill>
            </a:rPr>
            <a:t>Katrice D. Purdie</a:t>
          </a:r>
          <a:endParaRPr lang="en-US" sz="1000" b="1" baseline="0" dirty="0"/>
        </a:p>
      </dgm:t>
    </dgm:pt>
    <dgm:pt modelId="{AC2E2C23-1BAE-49D4-948C-94B5B1D4F9C2}" type="parTrans" cxnId="{C3C6AE93-77C9-480D-9881-6F363DAB0D43}">
      <dgm:prSet/>
      <dgm:spPr/>
      <dgm:t>
        <a:bodyPr/>
        <a:lstStyle/>
        <a:p>
          <a:endParaRPr lang="en-US"/>
        </a:p>
      </dgm:t>
    </dgm:pt>
    <dgm:pt modelId="{62FEB1D4-9FD2-43BE-BE32-17A2A90B9BC8}" type="sibTrans" cxnId="{C3C6AE93-77C9-480D-9881-6F363DAB0D43}">
      <dgm:prSet/>
      <dgm:spPr/>
      <dgm:t>
        <a:bodyPr/>
        <a:lstStyle/>
        <a:p>
          <a:endParaRPr lang="en-US"/>
        </a:p>
      </dgm:t>
    </dgm:pt>
    <dgm:pt modelId="{262D4E47-4A3E-4720-8B8A-85E9527F32C4}">
      <dgm:prSet custT="1"/>
      <dgm:spPr/>
      <dgm:t>
        <a:bodyPr/>
        <a:lstStyle/>
        <a:p>
          <a:r>
            <a:rPr lang="en-US" sz="1000" b="1" baseline="0" dirty="0" smtClean="0">
              <a:solidFill>
                <a:schemeClr val="bg1"/>
              </a:solidFill>
            </a:rPr>
            <a:t>Communications  </a:t>
          </a:r>
          <a:r>
            <a:rPr lang="en-US" sz="1000" b="1" dirty="0" smtClean="0"/>
            <a:t>Office</a:t>
          </a:r>
          <a:br>
            <a:rPr lang="en-US" sz="1000" b="1" dirty="0" smtClean="0"/>
          </a:br>
          <a:r>
            <a:rPr lang="en-US" sz="1000" b="0" dirty="0" smtClean="0"/>
            <a:t>Kate Hartig </a:t>
          </a:r>
          <a:endParaRPr lang="en-US" sz="1000" b="0" dirty="0"/>
        </a:p>
      </dgm:t>
    </dgm:pt>
    <dgm:pt modelId="{8119E84F-CF27-4D9B-91B1-E7CD4EC5616F}" type="parTrans" cxnId="{A695255F-62DA-4A3B-98BF-4ED8FCFE9998}">
      <dgm:prSet/>
      <dgm:spPr/>
      <dgm:t>
        <a:bodyPr/>
        <a:lstStyle/>
        <a:p>
          <a:endParaRPr lang="en-US"/>
        </a:p>
      </dgm:t>
    </dgm:pt>
    <dgm:pt modelId="{AEE144CE-F407-46D9-9E95-041617BB2957}" type="sibTrans" cxnId="{A695255F-62DA-4A3B-98BF-4ED8FCFE9998}">
      <dgm:prSet/>
      <dgm:spPr/>
      <dgm:t>
        <a:bodyPr/>
        <a:lstStyle/>
        <a:p>
          <a:endParaRPr lang="en-US"/>
        </a:p>
      </dgm:t>
    </dgm:pt>
    <dgm:pt modelId="{5128995A-E411-4EC2-A79A-37D94F1DEF2F}">
      <dgm:prSet custT="1"/>
      <dgm:spPr/>
      <dgm:t>
        <a:bodyPr/>
        <a:lstStyle/>
        <a:p>
          <a:r>
            <a:rPr lang="en-US" sz="1000" b="1" u="none" baseline="0" dirty="0" smtClean="0">
              <a:solidFill>
                <a:schemeClr val="bg1"/>
              </a:solidFill>
              <a:latin typeface="+mn-lt"/>
            </a:rPr>
            <a:t>Office of the General Counsel</a:t>
          </a:r>
          <a:br>
            <a:rPr lang="en-US" sz="1000" b="1" u="none" baseline="0" dirty="0" smtClean="0">
              <a:solidFill>
                <a:schemeClr val="bg1"/>
              </a:solidFill>
              <a:latin typeface="+mn-lt"/>
            </a:rPr>
          </a:br>
          <a:r>
            <a:rPr lang="en-US" sz="1000" b="0" u="none" baseline="0" dirty="0" smtClean="0">
              <a:solidFill>
                <a:schemeClr val="bg1"/>
              </a:solidFill>
              <a:latin typeface="+mn-lt"/>
            </a:rPr>
            <a:t>Charlotte </a:t>
          </a:r>
          <a:r>
            <a:rPr lang="en-US" sz="1000" b="0" u="none" baseline="0" dirty="0" smtClean="0">
              <a:solidFill>
                <a:schemeClr val="bg1"/>
              </a:solidFill>
              <a:latin typeface="+mn-lt"/>
            </a:rPr>
            <a:t>Parker**</a:t>
          </a:r>
          <a:endParaRPr lang="en-US" sz="1000" b="0" u="none" baseline="0" dirty="0">
            <a:solidFill>
              <a:schemeClr val="bg1"/>
            </a:solidFill>
            <a:latin typeface="+mn-lt"/>
          </a:endParaRPr>
        </a:p>
      </dgm:t>
    </dgm:pt>
    <dgm:pt modelId="{418531D1-1C38-4083-8E15-77AA44E67579}" type="parTrans" cxnId="{166B2CBE-DEE6-4ED3-81B1-1F877B80923F}">
      <dgm:prSet/>
      <dgm:spPr/>
      <dgm:t>
        <a:bodyPr/>
        <a:lstStyle/>
        <a:p>
          <a:endParaRPr lang="en-US"/>
        </a:p>
      </dgm:t>
    </dgm:pt>
    <dgm:pt modelId="{5016DB94-4318-4FC5-948D-AEDB5B4D8B43}" type="sibTrans" cxnId="{166B2CBE-DEE6-4ED3-81B1-1F877B80923F}">
      <dgm:prSet/>
      <dgm:spPr/>
      <dgm:t>
        <a:bodyPr/>
        <a:lstStyle/>
        <a:p>
          <a:endParaRPr lang="en-US"/>
        </a:p>
      </dgm:t>
    </dgm:pt>
    <dgm:pt modelId="{25D23860-FFAA-44CE-A873-674006348BAE}">
      <dgm:prSet custT="1"/>
      <dgm:spPr/>
      <dgm:t>
        <a:bodyPr/>
        <a:lstStyle/>
        <a:p>
          <a:r>
            <a:rPr lang="en-US" sz="1000" b="1" baseline="0" dirty="0" smtClean="0">
              <a:solidFill>
                <a:schemeClr val="bg1"/>
              </a:solidFill>
            </a:rPr>
            <a:t>Fiscal Office</a:t>
          </a:r>
          <a:br>
            <a:rPr lang="en-US" sz="1000" b="1" baseline="0" dirty="0" smtClean="0">
              <a:solidFill>
                <a:schemeClr val="bg1"/>
              </a:solidFill>
            </a:rPr>
          </a:br>
          <a:r>
            <a:rPr lang="en-US" sz="1000" b="0" baseline="0" dirty="0" smtClean="0">
              <a:solidFill>
                <a:schemeClr val="bg1"/>
              </a:solidFill>
            </a:rPr>
            <a:t>Bright Ahaiwe</a:t>
          </a:r>
          <a:endParaRPr lang="en-US" sz="1000" b="0" baseline="0" dirty="0">
            <a:solidFill>
              <a:schemeClr val="bg1"/>
            </a:solidFill>
          </a:endParaRPr>
        </a:p>
      </dgm:t>
    </dgm:pt>
    <dgm:pt modelId="{1E78707A-3EEB-4044-BFD2-1E2363DC888A}" type="sibTrans" cxnId="{57305F78-12FA-47AD-A061-DF169499C1CA}">
      <dgm:prSet/>
      <dgm:spPr/>
      <dgm:t>
        <a:bodyPr/>
        <a:lstStyle/>
        <a:p>
          <a:endParaRPr lang="en-US"/>
        </a:p>
      </dgm:t>
    </dgm:pt>
    <dgm:pt modelId="{995E9DAE-1CC6-4600-9E69-169391E46D54}" type="parTrans" cxnId="{57305F78-12FA-47AD-A061-DF169499C1CA}">
      <dgm:prSet/>
      <dgm:spPr/>
      <dgm:t>
        <a:bodyPr/>
        <a:lstStyle/>
        <a:p>
          <a:endParaRPr lang="en-US"/>
        </a:p>
      </dgm:t>
    </dgm:pt>
    <dgm:pt modelId="{962B9DE9-EAC4-40A7-A06B-DE18AD7FA4FD}" type="pres">
      <dgm:prSet presAssocID="{B44145E4-B781-4E51-A3DC-0A6E4A87BA9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87EC18-A028-4DA2-B124-60A799015AAD}" type="pres">
      <dgm:prSet presAssocID="{874E417B-7F60-4D2A-8C51-BE2AAD2231A5}" presName="hierRoot1" presStyleCnt="0">
        <dgm:presLayoutVars>
          <dgm:hierBranch val="init"/>
        </dgm:presLayoutVars>
      </dgm:prSet>
      <dgm:spPr/>
    </dgm:pt>
    <dgm:pt modelId="{58305016-8B2E-4D9A-9489-40C02D00C0AB}" type="pres">
      <dgm:prSet presAssocID="{874E417B-7F60-4D2A-8C51-BE2AAD2231A5}" presName="rootComposite1" presStyleCnt="0"/>
      <dgm:spPr/>
    </dgm:pt>
    <dgm:pt modelId="{00573A3A-807C-4C2C-A7C6-60604C9C081C}" type="pres">
      <dgm:prSet presAssocID="{874E417B-7F60-4D2A-8C51-BE2AAD2231A5}" presName="rootText1" presStyleLbl="node0" presStyleIdx="0" presStyleCnt="1" custAng="0" custScaleX="203956" custScaleY="1992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4E8AC3-12DD-4BB3-B9A4-3B7F413725F1}" type="pres">
      <dgm:prSet presAssocID="{874E417B-7F60-4D2A-8C51-BE2AAD2231A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1B646E2-0274-4DD5-AC51-6A28D4956107}" type="pres">
      <dgm:prSet presAssocID="{874E417B-7F60-4D2A-8C51-BE2AAD2231A5}" presName="hierChild2" presStyleCnt="0"/>
      <dgm:spPr/>
    </dgm:pt>
    <dgm:pt modelId="{B4E9746A-545B-4288-81E2-3252DB2BA475}" type="pres">
      <dgm:prSet presAssocID="{821B312E-33D2-4CCC-B30B-D47422139C9E}" presName="Name37" presStyleLbl="parChTrans1D2" presStyleIdx="0" presStyleCnt="6"/>
      <dgm:spPr/>
      <dgm:t>
        <a:bodyPr/>
        <a:lstStyle/>
        <a:p>
          <a:endParaRPr lang="en-US"/>
        </a:p>
      </dgm:t>
    </dgm:pt>
    <dgm:pt modelId="{153CB043-4B43-44DE-848F-42D95F37673F}" type="pres">
      <dgm:prSet presAssocID="{B3DC2F0B-BE25-4D1B-8708-CB4A208970FE}" presName="hierRoot2" presStyleCnt="0">
        <dgm:presLayoutVars>
          <dgm:hierBranch val="init"/>
        </dgm:presLayoutVars>
      </dgm:prSet>
      <dgm:spPr/>
    </dgm:pt>
    <dgm:pt modelId="{429C36B1-52B3-4F66-985D-F926D0A1BB7D}" type="pres">
      <dgm:prSet presAssocID="{B3DC2F0B-BE25-4D1B-8708-CB4A208970FE}" presName="rootComposite" presStyleCnt="0"/>
      <dgm:spPr/>
    </dgm:pt>
    <dgm:pt modelId="{3C7B6461-8C73-42B6-947C-BC4304DA87CC}" type="pres">
      <dgm:prSet presAssocID="{B3DC2F0B-BE25-4D1B-8708-CB4A208970FE}" presName="rootText" presStyleLbl="node2" presStyleIdx="0" presStyleCnt="6" custScaleX="232542" custScaleY="138407" custLinFactNeighborX="-10412" custLinFactNeighborY="-145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D0C995-748C-4FF7-92D1-E90E3DDA4636}" type="pres">
      <dgm:prSet presAssocID="{B3DC2F0B-BE25-4D1B-8708-CB4A208970FE}" presName="rootConnector" presStyleLbl="node2" presStyleIdx="0" presStyleCnt="6"/>
      <dgm:spPr/>
      <dgm:t>
        <a:bodyPr/>
        <a:lstStyle/>
        <a:p>
          <a:endParaRPr lang="en-US"/>
        </a:p>
      </dgm:t>
    </dgm:pt>
    <dgm:pt modelId="{5DB97FC8-2016-42F2-9D78-BCAB6A1440A4}" type="pres">
      <dgm:prSet presAssocID="{B3DC2F0B-BE25-4D1B-8708-CB4A208970FE}" presName="hierChild4" presStyleCnt="0"/>
      <dgm:spPr/>
    </dgm:pt>
    <dgm:pt modelId="{9DE6CCB7-999F-4008-A613-3EF7CFF7B412}" type="pres">
      <dgm:prSet presAssocID="{3BD32522-86EB-4FC5-8B49-F0726775001E}" presName="Name37" presStyleLbl="parChTrans1D3" presStyleIdx="0" presStyleCnt="7"/>
      <dgm:spPr/>
      <dgm:t>
        <a:bodyPr/>
        <a:lstStyle/>
        <a:p>
          <a:endParaRPr lang="en-US"/>
        </a:p>
      </dgm:t>
    </dgm:pt>
    <dgm:pt modelId="{26906998-56C2-433C-8892-A8029B69613D}" type="pres">
      <dgm:prSet presAssocID="{8657CC61-EDF9-401C-B1B3-D266F52585D2}" presName="hierRoot2" presStyleCnt="0">
        <dgm:presLayoutVars>
          <dgm:hierBranch val="init"/>
        </dgm:presLayoutVars>
      </dgm:prSet>
      <dgm:spPr/>
    </dgm:pt>
    <dgm:pt modelId="{D8DBE08E-BC6B-4F83-B2D8-3A2E648F2418}" type="pres">
      <dgm:prSet presAssocID="{8657CC61-EDF9-401C-B1B3-D266F52585D2}" presName="rootComposite" presStyleCnt="0"/>
      <dgm:spPr/>
    </dgm:pt>
    <dgm:pt modelId="{AA3F2492-4129-4674-97BA-0AE0B29C906E}" type="pres">
      <dgm:prSet presAssocID="{8657CC61-EDF9-401C-B1B3-D266F52585D2}" presName="rootText" presStyleLbl="node3" presStyleIdx="0" presStyleCnt="7" custScaleX="146871" custScaleY="143033" custLinFactY="57925" custLinFactNeighborX="-1341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C4EFE1-CF1F-41AE-A35B-EA008E0D519D}" type="pres">
      <dgm:prSet presAssocID="{8657CC61-EDF9-401C-B1B3-D266F52585D2}" presName="rootConnector" presStyleLbl="node3" presStyleIdx="0" presStyleCnt="7"/>
      <dgm:spPr/>
      <dgm:t>
        <a:bodyPr/>
        <a:lstStyle/>
        <a:p>
          <a:endParaRPr lang="en-US"/>
        </a:p>
      </dgm:t>
    </dgm:pt>
    <dgm:pt modelId="{3313C6F1-FA5E-4D64-B0C1-0F5467F28F8A}" type="pres">
      <dgm:prSet presAssocID="{8657CC61-EDF9-401C-B1B3-D266F52585D2}" presName="hierChild4" presStyleCnt="0"/>
      <dgm:spPr/>
    </dgm:pt>
    <dgm:pt modelId="{937C8CC3-B966-48CE-A725-E56845D6CE6B}" type="pres">
      <dgm:prSet presAssocID="{8657CC61-EDF9-401C-B1B3-D266F52585D2}" presName="hierChild5" presStyleCnt="0"/>
      <dgm:spPr/>
    </dgm:pt>
    <dgm:pt modelId="{D6EE4DCE-8B41-473F-AF2C-BFBFBC01D0E4}" type="pres">
      <dgm:prSet presAssocID="{E26C8CB1-C8BC-4D86-B110-DBC67302FF3B}" presName="Name37" presStyleLbl="parChTrans1D3" presStyleIdx="1" presStyleCnt="7"/>
      <dgm:spPr/>
      <dgm:t>
        <a:bodyPr/>
        <a:lstStyle/>
        <a:p>
          <a:endParaRPr lang="en-US"/>
        </a:p>
      </dgm:t>
    </dgm:pt>
    <dgm:pt modelId="{AF935945-6285-4ED6-B581-607C4EC01D5B}" type="pres">
      <dgm:prSet presAssocID="{A31C0A8A-BE32-4AAF-97CF-C8519A5015DB}" presName="hierRoot2" presStyleCnt="0">
        <dgm:presLayoutVars>
          <dgm:hierBranch val="init"/>
        </dgm:presLayoutVars>
      </dgm:prSet>
      <dgm:spPr/>
    </dgm:pt>
    <dgm:pt modelId="{61153A5B-93C6-4E20-94D5-028E0D3A8275}" type="pres">
      <dgm:prSet presAssocID="{A31C0A8A-BE32-4AAF-97CF-C8519A5015DB}" presName="rootComposite" presStyleCnt="0"/>
      <dgm:spPr/>
    </dgm:pt>
    <dgm:pt modelId="{578AC9AB-D99C-4FB0-8935-8090EF9FE8D7}" type="pres">
      <dgm:prSet presAssocID="{A31C0A8A-BE32-4AAF-97CF-C8519A5015DB}" presName="rootText" presStyleLbl="node3" presStyleIdx="1" presStyleCnt="7" custScaleX="146871" custScaleY="143255" custLinFactY="125734" custLinFactNeighborX="-13415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F463F9-1BDE-4F9C-B6B0-67A26AB72FA1}" type="pres">
      <dgm:prSet presAssocID="{A31C0A8A-BE32-4AAF-97CF-C8519A5015DB}" presName="rootConnector" presStyleLbl="node3" presStyleIdx="1" presStyleCnt="7"/>
      <dgm:spPr/>
      <dgm:t>
        <a:bodyPr/>
        <a:lstStyle/>
        <a:p>
          <a:endParaRPr lang="en-US"/>
        </a:p>
      </dgm:t>
    </dgm:pt>
    <dgm:pt modelId="{7AE1DDA6-802A-481C-A37D-1D8473BF678C}" type="pres">
      <dgm:prSet presAssocID="{A31C0A8A-BE32-4AAF-97CF-C8519A5015DB}" presName="hierChild4" presStyleCnt="0"/>
      <dgm:spPr/>
    </dgm:pt>
    <dgm:pt modelId="{7965FE99-E9DE-4C9A-9855-092D9B1D1C2D}" type="pres">
      <dgm:prSet presAssocID="{A31C0A8A-BE32-4AAF-97CF-C8519A5015DB}" presName="hierChild5" presStyleCnt="0"/>
      <dgm:spPr/>
    </dgm:pt>
    <dgm:pt modelId="{C40FA2BD-2BAD-4B84-9F08-5029607ECFCD}" type="pres">
      <dgm:prSet presAssocID="{508D6E4E-AC09-4EC2-87F4-0F0E515A78BB}" presName="Name37" presStyleLbl="parChTrans1D3" presStyleIdx="2" presStyleCnt="7"/>
      <dgm:spPr/>
      <dgm:t>
        <a:bodyPr/>
        <a:lstStyle/>
        <a:p>
          <a:endParaRPr lang="en-US"/>
        </a:p>
      </dgm:t>
    </dgm:pt>
    <dgm:pt modelId="{E0CB5C9B-B66C-449E-B56E-1880AD115F8C}" type="pres">
      <dgm:prSet presAssocID="{DCDCA5E0-CC59-4F25-83A8-C146319EA55E}" presName="hierRoot2" presStyleCnt="0">
        <dgm:presLayoutVars>
          <dgm:hierBranch val="init"/>
        </dgm:presLayoutVars>
      </dgm:prSet>
      <dgm:spPr/>
    </dgm:pt>
    <dgm:pt modelId="{99CDA08B-E472-463A-B8C1-ADE93460968A}" type="pres">
      <dgm:prSet presAssocID="{DCDCA5E0-CC59-4F25-83A8-C146319EA55E}" presName="rootComposite" presStyleCnt="0"/>
      <dgm:spPr/>
    </dgm:pt>
    <dgm:pt modelId="{996E1B17-2BE7-456B-9C68-DE46D7CBA5B8}" type="pres">
      <dgm:prSet presAssocID="{DCDCA5E0-CC59-4F25-83A8-C146319EA55E}" presName="rootText" presStyleLbl="node3" presStyleIdx="2" presStyleCnt="7" custScaleX="147205" custScaleY="160722" custLinFactY="-190369" custLinFactNeighborX="-13415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8ADC8A-9D6B-4A9A-BAB4-F6EE44B97216}" type="pres">
      <dgm:prSet presAssocID="{DCDCA5E0-CC59-4F25-83A8-C146319EA55E}" presName="rootConnector" presStyleLbl="node3" presStyleIdx="2" presStyleCnt="7"/>
      <dgm:spPr/>
      <dgm:t>
        <a:bodyPr/>
        <a:lstStyle/>
        <a:p>
          <a:endParaRPr lang="en-US"/>
        </a:p>
      </dgm:t>
    </dgm:pt>
    <dgm:pt modelId="{4328A78F-5614-4515-B436-F39529C35515}" type="pres">
      <dgm:prSet presAssocID="{DCDCA5E0-CC59-4F25-83A8-C146319EA55E}" presName="hierChild4" presStyleCnt="0"/>
      <dgm:spPr/>
    </dgm:pt>
    <dgm:pt modelId="{032E785C-FDB6-4FEC-96E3-675810DC74EF}" type="pres">
      <dgm:prSet presAssocID="{DCDCA5E0-CC59-4F25-83A8-C146319EA55E}" presName="hierChild5" presStyleCnt="0"/>
      <dgm:spPr/>
    </dgm:pt>
    <dgm:pt modelId="{9FA282DA-2098-4EBD-B152-489E47D3E071}" type="pres">
      <dgm:prSet presAssocID="{218A6427-5C49-4B87-B035-266D354BC3EC}" presName="Name37" presStyleLbl="parChTrans1D3" presStyleIdx="3" presStyleCnt="7"/>
      <dgm:spPr/>
      <dgm:t>
        <a:bodyPr/>
        <a:lstStyle/>
        <a:p>
          <a:endParaRPr lang="en-US"/>
        </a:p>
      </dgm:t>
    </dgm:pt>
    <dgm:pt modelId="{23559E3A-298B-469D-9DAE-4FE1D6756501}" type="pres">
      <dgm:prSet presAssocID="{2AC97DB5-F429-420C-BDDF-62DE949C40BA}" presName="hierRoot2" presStyleCnt="0">
        <dgm:presLayoutVars>
          <dgm:hierBranch val="init"/>
        </dgm:presLayoutVars>
      </dgm:prSet>
      <dgm:spPr/>
    </dgm:pt>
    <dgm:pt modelId="{56A2C416-23A7-46BD-A48D-E0DBCDE72509}" type="pres">
      <dgm:prSet presAssocID="{2AC97DB5-F429-420C-BDDF-62DE949C40BA}" presName="rootComposite" presStyleCnt="0"/>
      <dgm:spPr/>
    </dgm:pt>
    <dgm:pt modelId="{CA8EDF54-D7EA-45D9-85EB-3D25B771C8CE}" type="pres">
      <dgm:prSet presAssocID="{2AC97DB5-F429-420C-BDDF-62DE949C40BA}" presName="rootText" presStyleLbl="node3" presStyleIdx="3" presStyleCnt="7" custScaleX="146871" custScaleY="157715" custLinFactY="-100000" custLinFactNeighborX="-13415" custLinFactNeighborY="-1543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4E1D9-C402-470A-9395-AC6A5463308D}" type="pres">
      <dgm:prSet presAssocID="{2AC97DB5-F429-420C-BDDF-62DE949C40BA}" presName="rootConnector" presStyleLbl="node3" presStyleIdx="3" presStyleCnt="7"/>
      <dgm:spPr/>
      <dgm:t>
        <a:bodyPr/>
        <a:lstStyle/>
        <a:p>
          <a:endParaRPr lang="en-US"/>
        </a:p>
      </dgm:t>
    </dgm:pt>
    <dgm:pt modelId="{957A0E31-EC6C-4BBC-8CBB-EA0B01C5DDEC}" type="pres">
      <dgm:prSet presAssocID="{2AC97DB5-F429-420C-BDDF-62DE949C40BA}" presName="hierChild4" presStyleCnt="0"/>
      <dgm:spPr/>
    </dgm:pt>
    <dgm:pt modelId="{76255558-4891-475B-9E9F-D9ED9D779BD7}" type="pres">
      <dgm:prSet presAssocID="{2AC97DB5-F429-420C-BDDF-62DE949C40BA}" presName="hierChild5" presStyleCnt="0"/>
      <dgm:spPr/>
    </dgm:pt>
    <dgm:pt modelId="{0DFF1FA2-3478-4BD8-B787-C91076C43335}" type="pres">
      <dgm:prSet presAssocID="{B3DC2F0B-BE25-4D1B-8708-CB4A208970FE}" presName="hierChild5" presStyleCnt="0"/>
      <dgm:spPr/>
    </dgm:pt>
    <dgm:pt modelId="{87442CA8-73DA-47FB-B88D-38F65B8A2FCA}" type="pres">
      <dgm:prSet presAssocID="{89BDB449-68B3-47D4-A84E-E70C99C86943}" presName="Name37" presStyleLbl="parChTrans1D2" presStyleIdx="1" presStyleCnt="6"/>
      <dgm:spPr/>
      <dgm:t>
        <a:bodyPr/>
        <a:lstStyle/>
        <a:p>
          <a:endParaRPr lang="en-US"/>
        </a:p>
      </dgm:t>
    </dgm:pt>
    <dgm:pt modelId="{247508D4-8527-4894-97D8-6B657DDCC86C}" type="pres">
      <dgm:prSet presAssocID="{7D105F7F-EA9E-4DD8-B57A-D6658B006A99}" presName="hierRoot2" presStyleCnt="0">
        <dgm:presLayoutVars>
          <dgm:hierBranch val="init"/>
        </dgm:presLayoutVars>
      </dgm:prSet>
      <dgm:spPr/>
    </dgm:pt>
    <dgm:pt modelId="{28471A1A-4715-485B-80DF-6A8549CD0BBF}" type="pres">
      <dgm:prSet presAssocID="{7D105F7F-EA9E-4DD8-B57A-D6658B006A99}" presName="rootComposite" presStyleCnt="0"/>
      <dgm:spPr/>
    </dgm:pt>
    <dgm:pt modelId="{C2B90B9A-5660-4404-BF32-8D9332F22A3D}" type="pres">
      <dgm:prSet presAssocID="{7D105F7F-EA9E-4DD8-B57A-D6658B006A99}" presName="rootText" presStyleLbl="node2" presStyleIdx="1" presStyleCnt="6" custScaleX="245030" custScaleY="145419" custLinFactX="328415" custLinFactNeighborX="400000" custLinFactNeighborY="-145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F12101-B550-471B-8C0D-A2075B3A6AD7}" type="pres">
      <dgm:prSet presAssocID="{7D105F7F-EA9E-4DD8-B57A-D6658B006A99}" presName="rootConnector" presStyleLbl="node2" presStyleIdx="1" presStyleCnt="6"/>
      <dgm:spPr/>
      <dgm:t>
        <a:bodyPr/>
        <a:lstStyle/>
        <a:p>
          <a:endParaRPr lang="en-US"/>
        </a:p>
      </dgm:t>
    </dgm:pt>
    <dgm:pt modelId="{B24E64A2-E313-4E24-85AE-A03705E121DD}" type="pres">
      <dgm:prSet presAssocID="{7D105F7F-EA9E-4DD8-B57A-D6658B006A99}" presName="hierChild4" presStyleCnt="0"/>
      <dgm:spPr/>
    </dgm:pt>
    <dgm:pt modelId="{A9C952D8-8FAE-45CC-B540-D14A737FE3AD}" type="pres">
      <dgm:prSet presAssocID="{079FA5D9-1C80-4926-B22F-D644CDB6650E}" presName="Name37" presStyleLbl="parChTrans1D3" presStyleIdx="4" presStyleCnt="7"/>
      <dgm:spPr/>
      <dgm:t>
        <a:bodyPr/>
        <a:lstStyle/>
        <a:p>
          <a:endParaRPr lang="en-US"/>
        </a:p>
      </dgm:t>
    </dgm:pt>
    <dgm:pt modelId="{73DB5D1C-28A9-4FAC-B212-13E5F5E97D5B}" type="pres">
      <dgm:prSet presAssocID="{86F2EA9C-73A5-458E-B87F-0812F980A899}" presName="hierRoot2" presStyleCnt="0">
        <dgm:presLayoutVars>
          <dgm:hierBranch val="init"/>
        </dgm:presLayoutVars>
      </dgm:prSet>
      <dgm:spPr/>
    </dgm:pt>
    <dgm:pt modelId="{A2E1C2B2-E988-4752-A63B-8B55F255AB8A}" type="pres">
      <dgm:prSet presAssocID="{86F2EA9C-73A5-458E-B87F-0812F980A899}" presName="rootComposite" presStyleCnt="0"/>
      <dgm:spPr/>
    </dgm:pt>
    <dgm:pt modelId="{D636480A-9EB0-4B3A-8F5B-73E032C66E30}" type="pres">
      <dgm:prSet presAssocID="{86F2EA9C-73A5-458E-B87F-0812F980A899}" presName="rootText" presStyleLbl="node3" presStyleIdx="4" presStyleCnt="7" custScaleX="173261" custScaleY="149737" custLinFactX="333315" custLinFactNeighborX="400000" custLinFactNeighborY="1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CC5283-30EB-4180-A963-D4E89829D7F9}" type="pres">
      <dgm:prSet presAssocID="{86F2EA9C-73A5-458E-B87F-0812F980A899}" presName="rootConnector" presStyleLbl="node3" presStyleIdx="4" presStyleCnt="7"/>
      <dgm:spPr/>
      <dgm:t>
        <a:bodyPr/>
        <a:lstStyle/>
        <a:p>
          <a:endParaRPr lang="en-US"/>
        </a:p>
      </dgm:t>
    </dgm:pt>
    <dgm:pt modelId="{8B25FE59-DD0C-4E4F-A253-BCC0F56DB7B8}" type="pres">
      <dgm:prSet presAssocID="{86F2EA9C-73A5-458E-B87F-0812F980A899}" presName="hierChild4" presStyleCnt="0"/>
      <dgm:spPr/>
    </dgm:pt>
    <dgm:pt modelId="{CF97F9F8-6D4F-4B0E-98AA-D3CECCF3B75D}" type="pres">
      <dgm:prSet presAssocID="{86F2EA9C-73A5-458E-B87F-0812F980A899}" presName="hierChild5" presStyleCnt="0"/>
      <dgm:spPr/>
    </dgm:pt>
    <dgm:pt modelId="{B83B8C62-F70D-43B5-9701-737EC6662126}" type="pres">
      <dgm:prSet presAssocID="{EF416BFD-CABD-46E8-9C7A-B71397A4E672}" presName="Name37" presStyleLbl="parChTrans1D3" presStyleIdx="5" presStyleCnt="7"/>
      <dgm:spPr/>
      <dgm:t>
        <a:bodyPr/>
        <a:lstStyle/>
        <a:p>
          <a:endParaRPr lang="en-US"/>
        </a:p>
      </dgm:t>
    </dgm:pt>
    <dgm:pt modelId="{78AE91B0-7EBC-40EB-85CD-8036A92F79AF}" type="pres">
      <dgm:prSet presAssocID="{F48ED1FB-A5F3-4866-A2B8-B415CF18D915}" presName="hierRoot2" presStyleCnt="0">
        <dgm:presLayoutVars>
          <dgm:hierBranch val="init"/>
        </dgm:presLayoutVars>
      </dgm:prSet>
      <dgm:spPr/>
    </dgm:pt>
    <dgm:pt modelId="{82D6F3CB-68F5-4E57-9A5A-2DDCB87AF679}" type="pres">
      <dgm:prSet presAssocID="{F48ED1FB-A5F3-4866-A2B8-B415CF18D915}" presName="rootComposite" presStyleCnt="0"/>
      <dgm:spPr/>
    </dgm:pt>
    <dgm:pt modelId="{4E5849CF-728D-4A5B-9561-AA44F423BA25}" type="pres">
      <dgm:prSet presAssocID="{F48ED1FB-A5F3-4866-A2B8-B415CF18D915}" presName="rootText" presStyleLbl="node3" presStyleIdx="5" presStyleCnt="7" custScaleX="174378" custScaleY="233566" custLinFactX="333315" custLinFactNeighborX="400000" custLinFactNeighborY="-59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BD68C3-60FB-4641-B692-618C0AA7F041}" type="pres">
      <dgm:prSet presAssocID="{F48ED1FB-A5F3-4866-A2B8-B415CF18D915}" presName="rootConnector" presStyleLbl="node3" presStyleIdx="5" presStyleCnt="7"/>
      <dgm:spPr/>
      <dgm:t>
        <a:bodyPr/>
        <a:lstStyle/>
        <a:p>
          <a:endParaRPr lang="en-US"/>
        </a:p>
      </dgm:t>
    </dgm:pt>
    <dgm:pt modelId="{0B994F5A-85E4-4FE0-9E5D-0B7F0F9AEADD}" type="pres">
      <dgm:prSet presAssocID="{F48ED1FB-A5F3-4866-A2B8-B415CF18D915}" presName="hierChild4" presStyleCnt="0"/>
      <dgm:spPr/>
    </dgm:pt>
    <dgm:pt modelId="{D05A84DB-C028-4D58-A919-71E6A3457C8F}" type="pres">
      <dgm:prSet presAssocID="{F48ED1FB-A5F3-4866-A2B8-B415CF18D915}" presName="hierChild5" presStyleCnt="0"/>
      <dgm:spPr/>
    </dgm:pt>
    <dgm:pt modelId="{F7977190-5FE7-4738-B313-A027D3A7559C}" type="pres">
      <dgm:prSet presAssocID="{7F54C660-BC6D-4B6F-8D76-3877CB324F52}" presName="Name37" presStyleLbl="parChTrans1D3" presStyleIdx="6" presStyleCnt="7"/>
      <dgm:spPr/>
      <dgm:t>
        <a:bodyPr/>
        <a:lstStyle/>
        <a:p>
          <a:endParaRPr lang="en-US"/>
        </a:p>
      </dgm:t>
    </dgm:pt>
    <dgm:pt modelId="{4BEB432E-BD89-42F1-ACE7-3FD178A20AFB}" type="pres">
      <dgm:prSet presAssocID="{8B41E132-FA6F-418E-8365-97CF00E0990B}" presName="hierRoot2" presStyleCnt="0">
        <dgm:presLayoutVars>
          <dgm:hierBranch val="init"/>
        </dgm:presLayoutVars>
      </dgm:prSet>
      <dgm:spPr/>
    </dgm:pt>
    <dgm:pt modelId="{8C4D6822-098C-4CBB-8556-C8E907271762}" type="pres">
      <dgm:prSet presAssocID="{8B41E132-FA6F-418E-8365-97CF00E0990B}" presName="rootComposite" presStyleCnt="0"/>
      <dgm:spPr/>
    </dgm:pt>
    <dgm:pt modelId="{8363ACF6-8800-4761-9D46-E44426005A3D}" type="pres">
      <dgm:prSet presAssocID="{8B41E132-FA6F-418E-8365-97CF00E0990B}" presName="rootText" presStyleLbl="node3" presStyleIdx="6" presStyleCnt="7" custScaleX="177514" custScaleY="164369" custLinFactX="333315" custLinFactNeighborX="400000" custLinFactNeighborY="-354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0A9EBC-1F41-41B4-AEAC-7B3005DCF669}" type="pres">
      <dgm:prSet presAssocID="{8B41E132-FA6F-418E-8365-97CF00E0990B}" presName="rootConnector" presStyleLbl="node3" presStyleIdx="6" presStyleCnt="7"/>
      <dgm:spPr/>
      <dgm:t>
        <a:bodyPr/>
        <a:lstStyle/>
        <a:p>
          <a:endParaRPr lang="en-US"/>
        </a:p>
      </dgm:t>
    </dgm:pt>
    <dgm:pt modelId="{D3C0EA93-0C46-42FC-99A1-AE44DBD3B2CE}" type="pres">
      <dgm:prSet presAssocID="{8B41E132-FA6F-418E-8365-97CF00E0990B}" presName="hierChild4" presStyleCnt="0"/>
      <dgm:spPr/>
    </dgm:pt>
    <dgm:pt modelId="{55F8871B-9F66-4569-9DCC-C22AA452258C}" type="pres">
      <dgm:prSet presAssocID="{8B41E132-FA6F-418E-8365-97CF00E0990B}" presName="hierChild5" presStyleCnt="0"/>
      <dgm:spPr/>
    </dgm:pt>
    <dgm:pt modelId="{C8D4F157-BB07-4482-9DFF-68DDBA399CF2}" type="pres">
      <dgm:prSet presAssocID="{7D105F7F-EA9E-4DD8-B57A-D6658B006A99}" presName="hierChild5" presStyleCnt="0"/>
      <dgm:spPr/>
    </dgm:pt>
    <dgm:pt modelId="{E8F62BF1-12C3-4A17-B474-E23C9C4DCCD3}" type="pres">
      <dgm:prSet presAssocID="{AC2E2C23-1BAE-49D4-948C-94B5B1D4F9C2}" presName="Name37" presStyleLbl="parChTrans1D2" presStyleIdx="2" presStyleCnt="6"/>
      <dgm:spPr/>
      <dgm:t>
        <a:bodyPr/>
        <a:lstStyle/>
        <a:p>
          <a:endParaRPr lang="en-US"/>
        </a:p>
      </dgm:t>
    </dgm:pt>
    <dgm:pt modelId="{B43B2C67-557B-4144-98FE-0B700AF2955E}" type="pres">
      <dgm:prSet presAssocID="{40CA9EC2-0CF2-4B4B-8302-1A0B0E7750BF}" presName="hierRoot2" presStyleCnt="0">
        <dgm:presLayoutVars>
          <dgm:hierBranch val="init"/>
        </dgm:presLayoutVars>
      </dgm:prSet>
      <dgm:spPr/>
    </dgm:pt>
    <dgm:pt modelId="{40B6D31A-495C-4E67-B7C5-139639C2AEFA}" type="pres">
      <dgm:prSet presAssocID="{40CA9EC2-0CF2-4B4B-8302-1A0B0E7750BF}" presName="rootComposite" presStyleCnt="0"/>
      <dgm:spPr/>
    </dgm:pt>
    <dgm:pt modelId="{B914A83A-424A-4393-B1FE-0959E459FA5D}" type="pres">
      <dgm:prSet presAssocID="{40CA9EC2-0CF2-4B4B-8302-1A0B0E7750BF}" presName="rootText" presStyleLbl="node2" presStyleIdx="2" presStyleCnt="6" custScaleX="208735" custScaleY="144106" custLinFactX="-22010" custLinFactY="100000" custLinFactNeighborX="-100000" custLinFactNeighborY="1060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C002F0-3B44-4F76-A796-C78FE438642C}" type="pres">
      <dgm:prSet presAssocID="{40CA9EC2-0CF2-4B4B-8302-1A0B0E7750BF}" presName="rootConnector" presStyleLbl="node2" presStyleIdx="2" presStyleCnt="6"/>
      <dgm:spPr/>
      <dgm:t>
        <a:bodyPr/>
        <a:lstStyle/>
        <a:p>
          <a:endParaRPr lang="en-US"/>
        </a:p>
      </dgm:t>
    </dgm:pt>
    <dgm:pt modelId="{1430A498-0B7C-4898-BBC5-E112161A7B94}" type="pres">
      <dgm:prSet presAssocID="{40CA9EC2-0CF2-4B4B-8302-1A0B0E7750BF}" presName="hierChild4" presStyleCnt="0"/>
      <dgm:spPr/>
    </dgm:pt>
    <dgm:pt modelId="{273D6739-72AB-45DE-A6AE-04224A06BA56}" type="pres">
      <dgm:prSet presAssocID="{40CA9EC2-0CF2-4B4B-8302-1A0B0E7750BF}" presName="hierChild5" presStyleCnt="0"/>
      <dgm:spPr/>
    </dgm:pt>
    <dgm:pt modelId="{E3B5B41A-6465-4B3C-AFAF-991657FB5170}" type="pres">
      <dgm:prSet presAssocID="{8119E84F-CF27-4D9B-91B1-E7CD4EC5616F}" presName="Name37" presStyleLbl="parChTrans1D2" presStyleIdx="3" presStyleCnt="6"/>
      <dgm:spPr/>
      <dgm:t>
        <a:bodyPr/>
        <a:lstStyle/>
        <a:p>
          <a:endParaRPr lang="en-US"/>
        </a:p>
      </dgm:t>
    </dgm:pt>
    <dgm:pt modelId="{31068BB4-A912-4437-8E2E-D0B7490B5C45}" type="pres">
      <dgm:prSet presAssocID="{262D4E47-4A3E-4720-8B8A-85E9527F32C4}" presName="hierRoot2" presStyleCnt="0">
        <dgm:presLayoutVars>
          <dgm:hierBranch val="init"/>
        </dgm:presLayoutVars>
      </dgm:prSet>
      <dgm:spPr/>
    </dgm:pt>
    <dgm:pt modelId="{35E9AF75-21FE-467F-BF83-82DD3858B0DA}" type="pres">
      <dgm:prSet presAssocID="{262D4E47-4A3E-4720-8B8A-85E9527F32C4}" presName="rootComposite" presStyleCnt="0"/>
      <dgm:spPr/>
    </dgm:pt>
    <dgm:pt modelId="{C7CBD73E-5413-4542-8D51-62F7B866CD07}" type="pres">
      <dgm:prSet presAssocID="{262D4E47-4A3E-4720-8B8A-85E9527F32C4}" presName="rootText" presStyleLbl="node2" presStyleIdx="3" presStyleCnt="6" custScaleX="166008" custScaleY="144107" custLinFactY="100000" custLinFactNeighborX="21621" custLinFactNeighborY="1060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1F5987-0595-475D-A667-6CA4A26EF210}" type="pres">
      <dgm:prSet presAssocID="{262D4E47-4A3E-4720-8B8A-85E9527F32C4}" presName="rootConnector" presStyleLbl="node2" presStyleIdx="3" presStyleCnt="6"/>
      <dgm:spPr/>
      <dgm:t>
        <a:bodyPr/>
        <a:lstStyle/>
        <a:p>
          <a:endParaRPr lang="en-US"/>
        </a:p>
      </dgm:t>
    </dgm:pt>
    <dgm:pt modelId="{32CB1125-8FBE-4579-A8F9-00DB05040AE6}" type="pres">
      <dgm:prSet presAssocID="{262D4E47-4A3E-4720-8B8A-85E9527F32C4}" presName="hierChild4" presStyleCnt="0"/>
      <dgm:spPr/>
    </dgm:pt>
    <dgm:pt modelId="{4A2F36F1-2716-4111-994D-DD1C761491B9}" type="pres">
      <dgm:prSet presAssocID="{262D4E47-4A3E-4720-8B8A-85E9527F32C4}" presName="hierChild5" presStyleCnt="0"/>
      <dgm:spPr/>
    </dgm:pt>
    <dgm:pt modelId="{E58E431C-CA2C-4BD4-9287-41E2CB0270DD}" type="pres">
      <dgm:prSet presAssocID="{418531D1-1C38-4083-8E15-77AA44E67579}" presName="Name37" presStyleLbl="parChTrans1D2" presStyleIdx="4" presStyleCnt="6"/>
      <dgm:spPr/>
      <dgm:t>
        <a:bodyPr/>
        <a:lstStyle/>
        <a:p>
          <a:endParaRPr lang="en-US"/>
        </a:p>
      </dgm:t>
    </dgm:pt>
    <dgm:pt modelId="{CFD1125E-7E95-46B4-B5CC-BDAAFC228BF5}" type="pres">
      <dgm:prSet presAssocID="{5128995A-E411-4EC2-A79A-37D94F1DEF2F}" presName="hierRoot2" presStyleCnt="0">
        <dgm:presLayoutVars>
          <dgm:hierBranch val="init"/>
        </dgm:presLayoutVars>
      </dgm:prSet>
      <dgm:spPr/>
    </dgm:pt>
    <dgm:pt modelId="{283F13B2-FF45-4F96-A894-DE87EF0EEFDF}" type="pres">
      <dgm:prSet presAssocID="{5128995A-E411-4EC2-A79A-37D94F1DEF2F}" presName="rootComposite" presStyleCnt="0"/>
      <dgm:spPr/>
    </dgm:pt>
    <dgm:pt modelId="{719B4356-9353-49B3-BE90-8A254A2F725A}" type="pres">
      <dgm:prSet presAssocID="{5128995A-E411-4EC2-A79A-37D94F1DEF2F}" presName="rootText" presStyleLbl="node2" presStyleIdx="4" presStyleCnt="6" custScaleX="188210" custScaleY="142781" custLinFactX="-240431" custLinFactNeighborX="-300000" custLinFactNeighborY="-145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ED00BE-C374-4896-8AF5-21F755DA47C7}" type="pres">
      <dgm:prSet presAssocID="{5128995A-E411-4EC2-A79A-37D94F1DEF2F}" presName="rootConnector" presStyleLbl="node2" presStyleIdx="4" presStyleCnt="6"/>
      <dgm:spPr/>
      <dgm:t>
        <a:bodyPr/>
        <a:lstStyle/>
        <a:p>
          <a:endParaRPr lang="en-US"/>
        </a:p>
      </dgm:t>
    </dgm:pt>
    <dgm:pt modelId="{812AA8B6-19F1-49D9-9452-4CD5442B54BD}" type="pres">
      <dgm:prSet presAssocID="{5128995A-E411-4EC2-A79A-37D94F1DEF2F}" presName="hierChild4" presStyleCnt="0"/>
      <dgm:spPr/>
    </dgm:pt>
    <dgm:pt modelId="{AD963950-F14E-4B63-B412-34B786078CBF}" type="pres">
      <dgm:prSet presAssocID="{5128995A-E411-4EC2-A79A-37D94F1DEF2F}" presName="hierChild5" presStyleCnt="0"/>
      <dgm:spPr/>
    </dgm:pt>
    <dgm:pt modelId="{FB5D3546-2F4C-4D90-BFB9-A1A78F6828C8}" type="pres">
      <dgm:prSet presAssocID="{995E9DAE-1CC6-4600-9E69-169391E46D54}" presName="Name37" presStyleLbl="parChTrans1D2" presStyleIdx="5" presStyleCnt="6"/>
      <dgm:spPr/>
      <dgm:t>
        <a:bodyPr/>
        <a:lstStyle/>
        <a:p>
          <a:endParaRPr lang="en-US"/>
        </a:p>
      </dgm:t>
    </dgm:pt>
    <dgm:pt modelId="{2A1DCA90-5CAC-4296-A685-6AAC86676FE5}" type="pres">
      <dgm:prSet presAssocID="{25D23860-FFAA-44CE-A873-674006348BAE}" presName="hierRoot2" presStyleCnt="0">
        <dgm:presLayoutVars>
          <dgm:hierBranch val="init"/>
        </dgm:presLayoutVars>
      </dgm:prSet>
      <dgm:spPr/>
    </dgm:pt>
    <dgm:pt modelId="{67BB196E-70AC-4A59-9924-FD78438CE539}" type="pres">
      <dgm:prSet presAssocID="{25D23860-FFAA-44CE-A873-674006348BAE}" presName="rootComposite" presStyleCnt="0"/>
      <dgm:spPr/>
    </dgm:pt>
    <dgm:pt modelId="{C0321EFB-66F6-4E01-9E0D-963DB8B49AC3}" type="pres">
      <dgm:prSet presAssocID="{25D23860-FFAA-44CE-A873-674006348BAE}" presName="rootText" presStyleLbl="node2" presStyleIdx="5" presStyleCnt="6" custScaleX="166158" custScaleY="145943" custLinFactX="-141667" custLinFactNeighborX="-200000" custLinFactNeighborY="-145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11F189-3C29-4322-8DCA-0AE3B7781C6F}" type="pres">
      <dgm:prSet presAssocID="{25D23860-FFAA-44CE-A873-674006348BAE}" presName="rootConnector" presStyleLbl="node2" presStyleIdx="5" presStyleCnt="6"/>
      <dgm:spPr/>
      <dgm:t>
        <a:bodyPr/>
        <a:lstStyle/>
        <a:p>
          <a:endParaRPr lang="en-US"/>
        </a:p>
      </dgm:t>
    </dgm:pt>
    <dgm:pt modelId="{F3E26D00-D219-4193-A2BE-7116168C67B8}" type="pres">
      <dgm:prSet presAssocID="{25D23860-FFAA-44CE-A873-674006348BAE}" presName="hierChild4" presStyleCnt="0"/>
      <dgm:spPr/>
    </dgm:pt>
    <dgm:pt modelId="{C9798635-F878-4DC9-BA40-ECDB58673836}" type="pres">
      <dgm:prSet presAssocID="{25D23860-FFAA-44CE-A873-674006348BAE}" presName="hierChild5" presStyleCnt="0"/>
      <dgm:spPr/>
    </dgm:pt>
    <dgm:pt modelId="{02C0F7EE-F79C-4B35-97E3-5199F44ACF3F}" type="pres">
      <dgm:prSet presAssocID="{874E417B-7F60-4D2A-8C51-BE2AAD2231A5}" presName="hierChild3" presStyleCnt="0"/>
      <dgm:spPr/>
    </dgm:pt>
  </dgm:ptLst>
  <dgm:cxnLst>
    <dgm:cxn modelId="{233E168E-33B7-4E05-B410-41F04E5CF667}" srcId="{7D105F7F-EA9E-4DD8-B57A-D6658B006A99}" destId="{86F2EA9C-73A5-458E-B87F-0812F980A899}" srcOrd="0" destOrd="0" parTransId="{079FA5D9-1C80-4926-B22F-D644CDB6650E}" sibTransId="{B0F1937F-D4D2-478F-A175-DCA8084EFD3A}"/>
    <dgm:cxn modelId="{F0C4BD43-784E-4DB3-96B8-1229B576D035}" type="presOf" srcId="{B3DC2F0B-BE25-4D1B-8708-CB4A208970FE}" destId="{E3D0C995-748C-4FF7-92D1-E90E3DDA4636}" srcOrd="1" destOrd="0" presId="urn:microsoft.com/office/officeart/2005/8/layout/orgChart1"/>
    <dgm:cxn modelId="{DB5C41A5-6FAB-4B47-B332-3534F5FFC58A}" type="presOf" srcId="{B44145E4-B781-4E51-A3DC-0A6E4A87BA9D}" destId="{962B9DE9-EAC4-40A7-A06B-DE18AD7FA4FD}" srcOrd="0" destOrd="0" presId="urn:microsoft.com/office/officeart/2005/8/layout/orgChart1"/>
    <dgm:cxn modelId="{0121E15E-E45E-48E9-9CAA-3A1F645D5D95}" type="presOf" srcId="{DCDCA5E0-CC59-4F25-83A8-C146319EA55E}" destId="{A48ADC8A-9D6B-4A9A-BAB4-F6EE44B97216}" srcOrd="1" destOrd="0" presId="urn:microsoft.com/office/officeart/2005/8/layout/orgChart1"/>
    <dgm:cxn modelId="{57914D3F-3D72-4012-AF3A-BA32BE82D59C}" srcId="{B3DC2F0B-BE25-4D1B-8708-CB4A208970FE}" destId="{DCDCA5E0-CC59-4F25-83A8-C146319EA55E}" srcOrd="2" destOrd="0" parTransId="{508D6E4E-AC09-4EC2-87F4-0F0E515A78BB}" sibTransId="{F71A3049-ECA6-4927-AB7B-B93361067E62}"/>
    <dgm:cxn modelId="{C3C6AE93-77C9-480D-9881-6F363DAB0D43}" srcId="{874E417B-7F60-4D2A-8C51-BE2AAD2231A5}" destId="{40CA9EC2-0CF2-4B4B-8302-1A0B0E7750BF}" srcOrd="2" destOrd="0" parTransId="{AC2E2C23-1BAE-49D4-948C-94B5B1D4F9C2}" sibTransId="{62FEB1D4-9FD2-43BE-BE32-17A2A90B9BC8}"/>
    <dgm:cxn modelId="{3E168FE0-0490-43BB-A661-9C1303C45AA4}" type="presOf" srcId="{EF416BFD-CABD-46E8-9C7A-B71397A4E672}" destId="{B83B8C62-F70D-43B5-9701-737EC6662126}" srcOrd="0" destOrd="0" presId="urn:microsoft.com/office/officeart/2005/8/layout/orgChart1"/>
    <dgm:cxn modelId="{40B28395-D228-4368-86A9-1526ED8358BE}" srcId="{B3DC2F0B-BE25-4D1B-8708-CB4A208970FE}" destId="{A31C0A8A-BE32-4AAF-97CF-C8519A5015DB}" srcOrd="1" destOrd="0" parTransId="{E26C8CB1-C8BC-4D86-B110-DBC67302FF3B}" sibTransId="{ECB224A1-0123-4AC5-8A0C-65F05822DDB8}"/>
    <dgm:cxn modelId="{E11D96D8-7D74-4010-B41E-D7109D46BAE8}" type="presOf" srcId="{3BD32522-86EB-4FC5-8B49-F0726775001E}" destId="{9DE6CCB7-999F-4008-A613-3EF7CFF7B412}" srcOrd="0" destOrd="0" presId="urn:microsoft.com/office/officeart/2005/8/layout/orgChart1"/>
    <dgm:cxn modelId="{4B3EF21E-3D7C-4580-8848-200F73AF3C35}" type="presOf" srcId="{DCDCA5E0-CC59-4F25-83A8-C146319EA55E}" destId="{996E1B17-2BE7-456B-9C68-DE46D7CBA5B8}" srcOrd="0" destOrd="0" presId="urn:microsoft.com/office/officeart/2005/8/layout/orgChart1"/>
    <dgm:cxn modelId="{AADC326E-DD82-4C6C-98A5-F4C137C3E998}" type="presOf" srcId="{F48ED1FB-A5F3-4866-A2B8-B415CF18D915}" destId="{4E5849CF-728D-4A5B-9561-AA44F423BA25}" srcOrd="0" destOrd="0" presId="urn:microsoft.com/office/officeart/2005/8/layout/orgChart1"/>
    <dgm:cxn modelId="{D1DC4D7C-E27D-4634-99C0-C086861F9E28}" type="presOf" srcId="{995E9DAE-1CC6-4600-9E69-169391E46D54}" destId="{FB5D3546-2F4C-4D90-BFB9-A1A78F6828C8}" srcOrd="0" destOrd="0" presId="urn:microsoft.com/office/officeart/2005/8/layout/orgChart1"/>
    <dgm:cxn modelId="{936C47C7-D80D-492C-8A9C-A2297A944974}" type="presOf" srcId="{8B41E132-FA6F-418E-8365-97CF00E0990B}" destId="{8363ACF6-8800-4761-9D46-E44426005A3D}" srcOrd="0" destOrd="0" presId="urn:microsoft.com/office/officeart/2005/8/layout/orgChart1"/>
    <dgm:cxn modelId="{84A814A1-5E07-43AB-B7FF-3D87E466A0B0}" type="presOf" srcId="{7F54C660-BC6D-4B6F-8D76-3877CB324F52}" destId="{F7977190-5FE7-4738-B313-A027D3A7559C}" srcOrd="0" destOrd="0" presId="urn:microsoft.com/office/officeart/2005/8/layout/orgChart1"/>
    <dgm:cxn modelId="{166B2CBE-DEE6-4ED3-81B1-1F877B80923F}" srcId="{874E417B-7F60-4D2A-8C51-BE2AAD2231A5}" destId="{5128995A-E411-4EC2-A79A-37D94F1DEF2F}" srcOrd="4" destOrd="0" parTransId="{418531D1-1C38-4083-8E15-77AA44E67579}" sibTransId="{5016DB94-4318-4FC5-948D-AEDB5B4D8B43}"/>
    <dgm:cxn modelId="{57305F78-12FA-47AD-A061-DF169499C1CA}" srcId="{874E417B-7F60-4D2A-8C51-BE2AAD2231A5}" destId="{25D23860-FFAA-44CE-A873-674006348BAE}" srcOrd="5" destOrd="0" parTransId="{995E9DAE-1CC6-4600-9E69-169391E46D54}" sibTransId="{1E78707A-3EEB-4044-BFD2-1E2363DC888A}"/>
    <dgm:cxn modelId="{851A6510-372A-43B9-A62E-63753228D141}" type="presOf" srcId="{E26C8CB1-C8BC-4D86-B110-DBC67302FF3B}" destId="{D6EE4DCE-8B41-473F-AF2C-BFBFBC01D0E4}" srcOrd="0" destOrd="0" presId="urn:microsoft.com/office/officeart/2005/8/layout/orgChart1"/>
    <dgm:cxn modelId="{E95F608D-7888-431D-ADFE-95D12F4903A3}" srcId="{7D105F7F-EA9E-4DD8-B57A-D6658B006A99}" destId="{F48ED1FB-A5F3-4866-A2B8-B415CF18D915}" srcOrd="1" destOrd="0" parTransId="{EF416BFD-CABD-46E8-9C7A-B71397A4E672}" sibTransId="{5BA79334-3052-4FA2-A1D4-E6A322A2E750}"/>
    <dgm:cxn modelId="{9C0ED9F3-E017-4107-B7B8-3887D2D88257}" srcId="{874E417B-7F60-4D2A-8C51-BE2AAD2231A5}" destId="{7D105F7F-EA9E-4DD8-B57A-D6658B006A99}" srcOrd="1" destOrd="0" parTransId="{89BDB449-68B3-47D4-A84E-E70C99C86943}" sibTransId="{E2262E6C-71EB-4DC8-9AD5-2A8A5FAA0F14}"/>
    <dgm:cxn modelId="{DAE30321-09C0-4657-A926-5EE496D8BE66}" type="presOf" srcId="{8657CC61-EDF9-401C-B1B3-D266F52585D2}" destId="{AA3F2492-4129-4674-97BA-0AE0B29C906E}" srcOrd="0" destOrd="0" presId="urn:microsoft.com/office/officeart/2005/8/layout/orgChart1"/>
    <dgm:cxn modelId="{77684DD5-22E6-4445-A1BC-849CEEE62B3B}" type="presOf" srcId="{AC2E2C23-1BAE-49D4-948C-94B5B1D4F9C2}" destId="{E8F62BF1-12C3-4A17-B474-E23C9C4DCCD3}" srcOrd="0" destOrd="0" presId="urn:microsoft.com/office/officeart/2005/8/layout/orgChart1"/>
    <dgm:cxn modelId="{B2C30C2A-EF8D-44AF-9406-FF69D5A98B0B}" type="presOf" srcId="{5128995A-E411-4EC2-A79A-37D94F1DEF2F}" destId="{719B4356-9353-49B3-BE90-8A254A2F725A}" srcOrd="0" destOrd="0" presId="urn:microsoft.com/office/officeart/2005/8/layout/orgChart1"/>
    <dgm:cxn modelId="{5D028684-0A4F-4531-9A87-6E1C1EF1CAAC}" type="presOf" srcId="{8657CC61-EDF9-401C-B1B3-D266F52585D2}" destId="{5FC4EFE1-CF1F-41AE-A35B-EA008E0D519D}" srcOrd="1" destOrd="0" presId="urn:microsoft.com/office/officeart/2005/8/layout/orgChart1"/>
    <dgm:cxn modelId="{2CEB4D95-F751-4A16-B87A-C7EC5EBC09A4}" type="presOf" srcId="{2AC97DB5-F429-420C-BDDF-62DE949C40BA}" destId="{1D74E1D9-C402-470A-9395-AC6A5463308D}" srcOrd="1" destOrd="0" presId="urn:microsoft.com/office/officeart/2005/8/layout/orgChart1"/>
    <dgm:cxn modelId="{D0AA4380-D471-4506-8865-E769CD8CD6B3}" type="presOf" srcId="{874E417B-7F60-4D2A-8C51-BE2AAD2231A5}" destId="{00573A3A-807C-4C2C-A7C6-60604C9C081C}" srcOrd="0" destOrd="0" presId="urn:microsoft.com/office/officeart/2005/8/layout/orgChart1"/>
    <dgm:cxn modelId="{F06C09F0-2BDB-402F-82BE-132580F6259F}" type="presOf" srcId="{86F2EA9C-73A5-458E-B87F-0812F980A899}" destId="{D636480A-9EB0-4B3A-8F5B-73E032C66E30}" srcOrd="0" destOrd="0" presId="urn:microsoft.com/office/officeart/2005/8/layout/orgChart1"/>
    <dgm:cxn modelId="{1F584842-6CC6-45D4-9908-C22E1E587148}" type="presOf" srcId="{874E417B-7F60-4D2A-8C51-BE2AAD2231A5}" destId="{664E8AC3-12DD-4BB3-B9A4-3B7F413725F1}" srcOrd="1" destOrd="0" presId="urn:microsoft.com/office/officeart/2005/8/layout/orgChart1"/>
    <dgm:cxn modelId="{CCCF99B5-4091-48B4-B123-AE96A2FFBAFE}" srcId="{B3DC2F0B-BE25-4D1B-8708-CB4A208970FE}" destId="{2AC97DB5-F429-420C-BDDF-62DE949C40BA}" srcOrd="3" destOrd="0" parTransId="{218A6427-5C49-4B87-B035-266D354BC3EC}" sibTransId="{D153CDCE-9C9E-4460-8898-3D4BFB681F30}"/>
    <dgm:cxn modelId="{7E9E34DC-C212-41E1-8BCD-ABAF75F63C3A}" type="presOf" srcId="{508D6E4E-AC09-4EC2-87F4-0F0E515A78BB}" destId="{C40FA2BD-2BAD-4B84-9F08-5029607ECFCD}" srcOrd="0" destOrd="0" presId="urn:microsoft.com/office/officeart/2005/8/layout/orgChart1"/>
    <dgm:cxn modelId="{B568C24C-4CE9-44F9-A8FC-E83CE8C61DE3}" type="presOf" srcId="{2AC97DB5-F429-420C-BDDF-62DE949C40BA}" destId="{CA8EDF54-D7EA-45D9-85EB-3D25B771C8CE}" srcOrd="0" destOrd="0" presId="urn:microsoft.com/office/officeart/2005/8/layout/orgChart1"/>
    <dgm:cxn modelId="{092B0E15-3DD6-4754-BBAF-28A33189EB8E}" type="presOf" srcId="{B3DC2F0B-BE25-4D1B-8708-CB4A208970FE}" destId="{3C7B6461-8C73-42B6-947C-BC4304DA87CC}" srcOrd="0" destOrd="0" presId="urn:microsoft.com/office/officeart/2005/8/layout/orgChart1"/>
    <dgm:cxn modelId="{79F88625-B648-4E1F-84A8-09417C71EAFE}" type="presOf" srcId="{821B312E-33D2-4CCC-B30B-D47422139C9E}" destId="{B4E9746A-545B-4288-81E2-3252DB2BA475}" srcOrd="0" destOrd="0" presId="urn:microsoft.com/office/officeart/2005/8/layout/orgChart1"/>
    <dgm:cxn modelId="{07F3C672-D381-43E9-B9B3-9FE7C4B2B04A}" srcId="{B3DC2F0B-BE25-4D1B-8708-CB4A208970FE}" destId="{8657CC61-EDF9-401C-B1B3-D266F52585D2}" srcOrd="0" destOrd="0" parTransId="{3BD32522-86EB-4FC5-8B49-F0726775001E}" sibTransId="{75ADF5DF-7961-4F90-951F-33E21AF049AD}"/>
    <dgm:cxn modelId="{9FC3EA60-95F9-4E31-9A3B-5C831ED2A5DB}" type="presOf" srcId="{40CA9EC2-0CF2-4B4B-8302-1A0B0E7750BF}" destId="{B914A83A-424A-4393-B1FE-0959E459FA5D}" srcOrd="0" destOrd="0" presId="urn:microsoft.com/office/officeart/2005/8/layout/orgChart1"/>
    <dgm:cxn modelId="{D05F36D2-8798-4044-A11A-181BC2D71461}" type="presOf" srcId="{262D4E47-4A3E-4720-8B8A-85E9527F32C4}" destId="{5D1F5987-0595-475D-A667-6CA4A26EF210}" srcOrd="1" destOrd="0" presId="urn:microsoft.com/office/officeart/2005/8/layout/orgChart1"/>
    <dgm:cxn modelId="{259DE9A8-679F-4651-9B0B-56694695F480}" type="presOf" srcId="{079FA5D9-1C80-4926-B22F-D644CDB6650E}" destId="{A9C952D8-8FAE-45CC-B540-D14A737FE3AD}" srcOrd="0" destOrd="0" presId="urn:microsoft.com/office/officeart/2005/8/layout/orgChart1"/>
    <dgm:cxn modelId="{8680D57E-F8D2-46A4-9287-26CB858B77A9}" type="presOf" srcId="{5128995A-E411-4EC2-A79A-37D94F1DEF2F}" destId="{0CED00BE-C374-4896-8AF5-21F755DA47C7}" srcOrd="1" destOrd="0" presId="urn:microsoft.com/office/officeart/2005/8/layout/orgChart1"/>
    <dgm:cxn modelId="{90EF910F-85C9-4574-8BD3-6FB97A04ACA8}" type="presOf" srcId="{25D23860-FFAA-44CE-A873-674006348BAE}" destId="{7711F189-3C29-4322-8DCA-0AE3B7781C6F}" srcOrd="1" destOrd="0" presId="urn:microsoft.com/office/officeart/2005/8/layout/orgChart1"/>
    <dgm:cxn modelId="{3F50C1AE-70D6-43EA-9584-F904CCA24C33}" srcId="{874E417B-7F60-4D2A-8C51-BE2AAD2231A5}" destId="{B3DC2F0B-BE25-4D1B-8708-CB4A208970FE}" srcOrd="0" destOrd="0" parTransId="{821B312E-33D2-4CCC-B30B-D47422139C9E}" sibTransId="{A439206A-A7B6-491B-83A4-9A2EB95F4E47}"/>
    <dgm:cxn modelId="{1B9631B6-8575-4378-9C27-3F26C4E37E41}" type="presOf" srcId="{8119E84F-CF27-4D9B-91B1-E7CD4EC5616F}" destId="{E3B5B41A-6465-4B3C-AFAF-991657FB5170}" srcOrd="0" destOrd="0" presId="urn:microsoft.com/office/officeart/2005/8/layout/orgChart1"/>
    <dgm:cxn modelId="{9058BB54-1B17-4618-ACB0-BA44855F4C6B}" type="presOf" srcId="{40CA9EC2-0CF2-4B4B-8302-1A0B0E7750BF}" destId="{2AC002F0-3B44-4F76-A796-C78FE438642C}" srcOrd="1" destOrd="0" presId="urn:microsoft.com/office/officeart/2005/8/layout/orgChart1"/>
    <dgm:cxn modelId="{CF02075B-097E-409A-977A-DFE6EC3CEAFA}" srcId="{B44145E4-B781-4E51-A3DC-0A6E4A87BA9D}" destId="{874E417B-7F60-4D2A-8C51-BE2AAD2231A5}" srcOrd="0" destOrd="0" parTransId="{A60BB50D-8385-4F88-8310-974A4D8A784E}" sibTransId="{89405D33-0F59-416F-94C6-B8F749A850B0}"/>
    <dgm:cxn modelId="{24A4C995-D0B9-4E84-8D9D-53DB7521BF9D}" type="presOf" srcId="{89BDB449-68B3-47D4-A84E-E70C99C86943}" destId="{87442CA8-73DA-47FB-B88D-38F65B8A2FCA}" srcOrd="0" destOrd="0" presId="urn:microsoft.com/office/officeart/2005/8/layout/orgChart1"/>
    <dgm:cxn modelId="{11DDEA4C-C4FE-4B9C-A501-C751CCE64D79}" type="presOf" srcId="{8B41E132-FA6F-418E-8365-97CF00E0990B}" destId="{AD0A9EBC-1F41-41B4-AEAC-7B3005DCF669}" srcOrd="1" destOrd="0" presId="urn:microsoft.com/office/officeart/2005/8/layout/orgChart1"/>
    <dgm:cxn modelId="{A695255F-62DA-4A3B-98BF-4ED8FCFE9998}" srcId="{874E417B-7F60-4D2A-8C51-BE2AAD2231A5}" destId="{262D4E47-4A3E-4720-8B8A-85E9527F32C4}" srcOrd="3" destOrd="0" parTransId="{8119E84F-CF27-4D9B-91B1-E7CD4EC5616F}" sibTransId="{AEE144CE-F407-46D9-9E95-041617BB2957}"/>
    <dgm:cxn modelId="{9C121C04-83C8-4BB6-9176-2E0210B19D97}" type="presOf" srcId="{86F2EA9C-73A5-458E-B87F-0812F980A899}" destId="{3DCC5283-30EB-4180-A963-D4E89829D7F9}" srcOrd="1" destOrd="0" presId="urn:microsoft.com/office/officeart/2005/8/layout/orgChart1"/>
    <dgm:cxn modelId="{FDD00E6C-5F51-4114-9C08-6B7AB16F48CA}" type="presOf" srcId="{A31C0A8A-BE32-4AAF-97CF-C8519A5015DB}" destId="{578AC9AB-D99C-4FB0-8935-8090EF9FE8D7}" srcOrd="0" destOrd="0" presId="urn:microsoft.com/office/officeart/2005/8/layout/orgChart1"/>
    <dgm:cxn modelId="{D8DB70CD-46D1-42AA-A2A5-06C343DD543C}" type="presOf" srcId="{418531D1-1C38-4083-8E15-77AA44E67579}" destId="{E58E431C-CA2C-4BD4-9287-41E2CB0270DD}" srcOrd="0" destOrd="0" presId="urn:microsoft.com/office/officeart/2005/8/layout/orgChart1"/>
    <dgm:cxn modelId="{901A6A42-6173-4E00-97BE-2D4C4070FE79}" type="presOf" srcId="{F48ED1FB-A5F3-4866-A2B8-B415CF18D915}" destId="{93BD68C3-60FB-4641-B692-618C0AA7F041}" srcOrd="1" destOrd="0" presId="urn:microsoft.com/office/officeart/2005/8/layout/orgChart1"/>
    <dgm:cxn modelId="{3D55EE46-41C9-49F9-9F7E-3135FD0FB148}" type="presOf" srcId="{7D105F7F-EA9E-4DD8-B57A-D6658B006A99}" destId="{F9F12101-B550-471B-8C0D-A2075B3A6AD7}" srcOrd="1" destOrd="0" presId="urn:microsoft.com/office/officeart/2005/8/layout/orgChart1"/>
    <dgm:cxn modelId="{F9F9634C-70D2-4082-8957-93F93701E2D2}" type="presOf" srcId="{262D4E47-4A3E-4720-8B8A-85E9527F32C4}" destId="{C7CBD73E-5413-4542-8D51-62F7B866CD07}" srcOrd="0" destOrd="0" presId="urn:microsoft.com/office/officeart/2005/8/layout/orgChart1"/>
    <dgm:cxn modelId="{8EADF60B-EC90-4FC4-AF79-A9464D30B673}" type="presOf" srcId="{7D105F7F-EA9E-4DD8-B57A-D6658B006A99}" destId="{C2B90B9A-5660-4404-BF32-8D9332F22A3D}" srcOrd="0" destOrd="0" presId="urn:microsoft.com/office/officeart/2005/8/layout/orgChart1"/>
    <dgm:cxn modelId="{6774F2D6-8F46-41BD-B8AE-6F75A6E16059}" type="presOf" srcId="{A31C0A8A-BE32-4AAF-97CF-C8519A5015DB}" destId="{32F463F9-1BDE-4F9C-B6B0-67A26AB72FA1}" srcOrd="1" destOrd="0" presId="urn:microsoft.com/office/officeart/2005/8/layout/orgChart1"/>
    <dgm:cxn modelId="{7785B1FE-E43C-4757-952E-209662B1DF88}" type="presOf" srcId="{218A6427-5C49-4B87-B035-266D354BC3EC}" destId="{9FA282DA-2098-4EBD-B152-489E47D3E071}" srcOrd="0" destOrd="0" presId="urn:microsoft.com/office/officeart/2005/8/layout/orgChart1"/>
    <dgm:cxn modelId="{004ABBD1-FFC9-47C3-B210-8B9593A25BF2}" type="presOf" srcId="{25D23860-FFAA-44CE-A873-674006348BAE}" destId="{C0321EFB-66F6-4E01-9E0D-963DB8B49AC3}" srcOrd="0" destOrd="0" presId="urn:microsoft.com/office/officeart/2005/8/layout/orgChart1"/>
    <dgm:cxn modelId="{7BD39E66-4F08-4672-BCB5-6D7B2AB367D1}" srcId="{7D105F7F-EA9E-4DD8-B57A-D6658B006A99}" destId="{8B41E132-FA6F-418E-8365-97CF00E0990B}" srcOrd="2" destOrd="0" parTransId="{7F54C660-BC6D-4B6F-8D76-3877CB324F52}" sibTransId="{34CE98C2-F9A1-4E6A-ABDB-75D1357189C2}"/>
    <dgm:cxn modelId="{3753DF62-6F58-4CDE-81DE-37A28CBF1915}" type="presParOf" srcId="{962B9DE9-EAC4-40A7-A06B-DE18AD7FA4FD}" destId="{4887EC18-A028-4DA2-B124-60A799015AAD}" srcOrd="0" destOrd="0" presId="urn:microsoft.com/office/officeart/2005/8/layout/orgChart1"/>
    <dgm:cxn modelId="{C2971B85-3EA7-4FAB-9DC8-482EC277C05E}" type="presParOf" srcId="{4887EC18-A028-4DA2-B124-60A799015AAD}" destId="{58305016-8B2E-4D9A-9489-40C02D00C0AB}" srcOrd="0" destOrd="0" presId="urn:microsoft.com/office/officeart/2005/8/layout/orgChart1"/>
    <dgm:cxn modelId="{E03DA6D5-3C6F-411A-8A24-6BA377DCF9F9}" type="presParOf" srcId="{58305016-8B2E-4D9A-9489-40C02D00C0AB}" destId="{00573A3A-807C-4C2C-A7C6-60604C9C081C}" srcOrd="0" destOrd="0" presId="urn:microsoft.com/office/officeart/2005/8/layout/orgChart1"/>
    <dgm:cxn modelId="{A2F01C01-4761-4D10-8A59-D81BC53DC473}" type="presParOf" srcId="{58305016-8B2E-4D9A-9489-40C02D00C0AB}" destId="{664E8AC3-12DD-4BB3-B9A4-3B7F413725F1}" srcOrd="1" destOrd="0" presId="urn:microsoft.com/office/officeart/2005/8/layout/orgChart1"/>
    <dgm:cxn modelId="{B33C1847-1197-4A14-801A-CB1DE00CC4F1}" type="presParOf" srcId="{4887EC18-A028-4DA2-B124-60A799015AAD}" destId="{B1B646E2-0274-4DD5-AC51-6A28D4956107}" srcOrd="1" destOrd="0" presId="urn:microsoft.com/office/officeart/2005/8/layout/orgChart1"/>
    <dgm:cxn modelId="{7CF4192F-5DEB-4B48-92AB-21DA81CB54C2}" type="presParOf" srcId="{B1B646E2-0274-4DD5-AC51-6A28D4956107}" destId="{B4E9746A-545B-4288-81E2-3252DB2BA475}" srcOrd="0" destOrd="0" presId="urn:microsoft.com/office/officeart/2005/8/layout/orgChart1"/>
    <dgm:cxn modelId="{949C1FC7-E0B4-48A9-838D-D27432661B2B}" type="presParOf" srcId="{B1B646E2-0274-4DD5-AC51-6A28D4956107}" destId="{153CB043-4B43-44DE-848F-42D95F37673F}" srcOrd="1" destOrd="0" presId="urn:microsoft.com/office/officeart/2005/8/layout/orgChart1"/>
    <dgm:cxn modelId="{C2C64C0E-7A06-4963-95ED-355B0C048602}" type="presParOf" srcId="{153CB043-4B43-44DE-848F-42D95F37673F}" destId="{429C36B1-52B3-4F66-985D-F926D0A1BB7D}" srcOrd="0" destOrd="0" presId="urn:microsoft.com/office/officeart/2005/8/layout/orgChart1"/>
    <dgm:cxn modelId="{FBE4485F-5C72-4CB6-85E7-67A66D4466D7}" type="presParOf" srcId="{429C36B1-52B3-4F66-985D-F926D0A1BB7D}" destId="{3C7B6461-8C73-42B6-947C-BC4304DA87CC}" srcOrd="0" destOrd="0" presId="urn:microsoft.com/office/officeart/2005/8/layout/orgChart1"/>
    <dgm:cxn modelId="{52C49B52-E4DD-4EED-9362-DBC1CC9DA87C}" type="presParOf" srcId="{429C36B1-52B3-4F66-985D-F926D0A1BB7D}" destId="{E3D0C995-748C-4FF7-92D1-E90E3DDA4636}" srcOrd="1" destOrd="0" presId="urn:microsoft.com/office/officeart/2005/8/layout/orgChart1"/>
    <dgm:cxn modelId="{36E21DD6-6766-4B0C-8066-06EA150B23B3}" type="presParOf" srcId="{153CB043-4B43-44DE-848F-42D95F37673F}" destId="{5DB97FC8-2016-42F2-9D78-BCAB6A1440A4}" srcOrd="1" destOrd="0" presId="urn:microsoft.com/office/officeart/2005/8/layout/orgChart1"/>
    <dgm:cxn modelId="{B0D07E01-28B4-4DF4-8B7D-8D6CA8A1C6BC}" type="presParOf" srcId="{5DB97FC8-2016-42F2-9D78-BCAB6A1440A4}" destId="{9DE6CCB7-999F-4008-A613-3EF7CFF7B412}" srcOrd="0" destOrd="0" presId="urn:microsoft.com/office/officeart/2005/8/layout/orgChart1"/>
    <dgm:cxn modelId="{292E88A6-7AE0-46F6-BD26-3B78333DF915}" type="presParOf" srcId="{5DB97FC8-2016-42F2-9D78-BCAB6A1440A4}" destId="{26906998-56C2-433C-8892-A8029B69613D}" srcOrd="1" destOrd="0" presId="urn:microsoft.com/office/officeart/2005/8/layout/orgChart1"/>
    <dgm:cxn modelId="{31CD66E3-4577-499C-B236-DFC23FB365C5}" type="presParOf" srcId="{26906998-56C2-433C-8892-A8029B69613D}" destId="{D8DBE08E-BC6B-4F83-B2D8-3A2E648F2418}" srcOrd="0" destOrd="0" presId="urn:microsoft.com/office/officeart/2005/8/layout/orgChart1"/>
    <dgm:cxn modelId="{46139528-9730-4281-AFFC-76955F155B77}" type="presParOf" srcId="{D8DBE08E-BC6B-4F83-B2D8-3A2E648F2418}" destId="{AA3F2492-4129-4674-97BA-0AE0B29C906E}" srcOrd="0" destOrd="0" presId="urn:microsoft.com/office/officeart/2005/8/layout/orgChart1"/>
    <dgm:cxn modelId="{CB31924C-0468-49AD-B682-46A53DBADA69}" type="presParOf" srcId="{D8DBE08E-BC6B-4F83-B2D8-3A2E648F2418}" destId="{5FC4EFE1-CF1F-41AE-A35B-EA008E0D519D}" srcOrd="1" destOrd="0" presId="urn:microsoft.com/office/officeart/2005/8/layout/orgChart1"/>
    <dgm:cxn modelId="{1B570921-4D6C-4AD4-936E-0D89514D5EB5}" type="presParOf" srcId="{26906998-56C2-433C-8892-A8029B69613D}" destId="{3313C6F1-FA5E-4D64-B0C1-0F5467F28F8A}" srcOrd="1" destOrd="0" presId="urn:microsoft.com/office/officeart/2005/8/layout/orgChart1"/>
    <dgm:cxn modelId="{ABFC3A44-70B6-43BC-8DF8-70C9EBBAED8F}" type="presParOf" srcId="{26906998-56C2-433C-8892-A8029B69613D}" destId="{937C8CC3-B966-48CE-A725-E56845D6CE6B}" srcOrd="2" destOrd="0" presId="urn:microsoft.com/office/officeart/2005/8/layout/orgChart1"/>
    <dgm:cxn modelId="{A81D13D0-7C31-410A-8CA0-A36BB87A7474}" type="presParOf" srcId="{5DB97FC8-2016-42F2-9D78-BCAB6A1440A4}" destId="{D6EE4DCE-8B41-473F-AF2C-BFBFBC01D0E4}" srcOrd="2" destOrd="0" presId="urn:microsoft.com/office/officeart/2005/8/layout/orgChart1"/>
    <dgm:cxn modelId="{AC2E1B74-4F05-41CB-B156-E233312CFE1A}" type="presParOf" srcId="{5DB97FC8-2016-42F2-9D78-BCAB6A1440A4}" destId="{AF935945-6285-4ED6-B581-607C4EC01D5B}" srcOrd="3" destOrd="0" presId="urn:microsoft.com/office/officeart/2005/8/layout/orgChart1"/>
    <dgm:cxn modelId="{58695D27-8A67-409E-B1F7-3CEFFD66D2BB}" type="presParOf" srcId="{AF935945-6285-4ED6-B581-607C4EC01D5B}" destId="{61153A5B-93C6-4E20-94D5-028E0D3A8275}" srcOrd="0" destOrd="0" presId="urn:microsoft.com/office/officeart/2005/8/layout/orgChart1"/>
    <dgm:cxn modelId="{F03E6B79-D219-4443-8C65-CDDE508810F8}" type="presParOf" srcId="{61153A5B-93C6-4E20-94D5-028E0D3A8275}" destId="{578AC9AB-D99C-4FB0-8935-8090EF9FE8D7}" srcOrd="0" destOrd="0" presId="urn:microsoft.com/office/officeart/2005/8/layout/orgChart1"/>
    <dgm:cxn modelId="{4DCC82DF-10BF-470E-B907-6D4A48EF2AB0}" type="presParOf" srcId="{61153A5B-93C6-4E20-94D5-028E0D3A8275}" destId="{32F463F9-1BDE-4F9C-B6B0-67A26AB72FA1}" srcOrd="1" destOrd="0" presId="urn:microsoft.com/office/officeart/2005/8/layout/orgChart1"/>
    <dgm:cxn modelId="{D405BF64-1EAA-428D-9E07-6933C39DD9C0}" type="presParOf" srcId="{AF935945-6285-4ED6-B581-607C4EC01D5B}" destId="{7AE1DDA6-802A-481C-A37D-1D8473BF678C}" srcOrd="1" destOrd="0" presId="urn:microsoft.com/office/officeart/2005/8/layout/orgChart1"/>
    <dgm:cxn modelId="{D6DF005E-CE64-4F5B-A2CC-0D4ADBA259D9}" type="presParOf" srcId="{AF935945-6285-4ED6-B581-607C4EC01D5B}" destId="{7965FE99-E9DE-4C9A-9855-092D9B1D1C2D}" srcOrd="2" destOrd="0" presId="urn:microsoft.com/office/officeart/2005/8/layout/orgChart1"/>
    <dgm:cxn modelId="{B2FA14D2-FE6B-49F6-AEB4-678846EA68A1}" type="presParOf" srcId="{5DB97FC8-2016-42F2-9D78-BCAB6A1440A4}" destId="{C40FA2BD-2BAD-4B84-9F08-5029607ECFCD}" srcOrd="4" destOrd="0" presId="urn:microsoft.com/office/officeart/2005/8/layout/orgChart1"/>
    <dgm:cxn modelId="{ED230C29-E095-4C63-ABA5-26861C14F9C3}" type="presParOf" srcId="{5DB97FC8-2016-42F2-9D78-BCAB6A1440A4}" destId="{E0CB5C9B-B66C-449E-B56E-1880AD115F8C}" srcOrd="5" destOrd="0" presId="urn:microsoft.com/office/officeart/2005/8/layout/orgChart1"/>
    <dgm:cxn modelId="{1EEEF9C1-65F7-44D4-8CFB-602AFD41E5B2}" type="presParOf" srcId="{E0CB5C9B-B66C-449E-B56E-1880AD115F8C}" destId="{99CDA08B-E472-463A-B8C1-ADE93460968A}" srcOrd="0" destOrd="0" presId="urn:microsoft.com/office/officeart/2005/8/layout/orgChart1"/>
    <dgm:cxn modelId="{075D9115-B751-4328-BC90-7B1C8206887A}" type="presParOf" srcId="{99CDA08B-E472-463A-B8C1-ADE93460968A}" destId="{996E1B17-2BE7-456B-9C68-DE46D7CBA5B8}" srcOrd="0" destOrd="0" presId="urn:microsoft.com/office/officeart/2005/8/layout/orgChart1"/>
    <dgm:cxn modelId="{9E31D69C-A482-4845-9DF6-06AF517886FC}" type="presParOf" srcId="{99CDA08B-E472-463A-B8C1-ADE93460968A}" destId="{A48ADC8A-9D6B-4A9A-BAB4-F6EE44B97216}" srcOrd="1" destOrd="0" presId="urn:microsoft.com/office/officeart/2005/8/layout/orgChart1"/>
    <dgm:cxn modelId="{5F9D8DA9-3058-49AE-A5FF-63312CBF3E27}" type="presParOf" srcId="{E0CB5C9B-B66C-449E-B56E-1880AD115F8C}" destId="{4328A78F-5614-4515-B436-F39529C35515}" srcOrd="1" destOrd="0" presId="urn:microsoft.com/office/officeart/2005/8/layout/orgChart1"/>
    <dgm:cxn modelId="{D53F32DB-C04E-4D5B-96B6-8A4E5619DA19}" type="presParOf" srcId="{E0CB5C9B-B66C-449E-B56E-1880AD115F8C}" destId="{032E785C-FDB6-4FEC-96E3-675810DC74EF}" srcOrd="2" destOrd="0" presId="urn:microsoft.com/office/officeart/2005/8/layout/orgChart1"/>
    <dgm:cxn modelId="{C35C0478-C397-4F92-85D9-B92013925B04}" type="presParOf" srcId="{5DB97FC8-2016-42F2-9D78-BCAB6A1440A4}" destId="{9FA282DA-2098-4EBD-B152-489E47D3E071}" srcOrd="6" destOrd="0" presId="urn:microsoft.com/office/officeart/2005/8/layout/orgChart1"/>
    <dgm:cxn modelId="{DE371C80-A638-400F-866E-47D9E6E502C6}" type="presParOf" srcId="{5DB97FC8-2016-42F2-9D78-BCAB6A1440A4}" destId="{23559E3A-298B-469D-9DAE-4FE1D6756501}" srcOrd="7" destOrd="0" presId="urn:microsoft.com/office/officeart/2005/8/layout/orgChart1"/>
    <dgm:cxn modelId="{1CFCB0B7-EE25-488B-B0E4-9FDEE8070DD2}" type="presParOf" srcId="{23559E3A-298B-469D-9DAE-4FE1D6756501}" destId="{56A2C416-23A7-46BD-A48D-E0DBCDE72509}" srcOrd="0" destOrd="0" presId="urn:microsoft.com/office/officeart/2005/8/layout/orgChart1"/>
    <dgm:cxn modelId="{9016B453-C262-441C-ACD9-F9BC6FE8B434}" type="presParOf" srcId="{56A2C416-23A7-46BD-A48D-E0DBCDE72509}" destId="{CA8EDF54-D7EA-45D9-85EB-3D25B771C8CE}" srcOrd="0" destOrd="0" presId="urn:microsoft.com/office/officeart/2005/8/layout/orgChart1"/>
    <dgm:cxn modelId="{46751E49-97D5-41C0-97D8-6BC10D80008C}" type="presParOf" srcId="{56A2C416-23A7-46BD-A48D-E0DBCDE72509}" destId="{1D74E1D9-C402-470A-9395-AC6A5463308D}" srcOrd="1" destOrd="0" presId="urn:microsoft.com/office/officeart/2005/8/layout/orgChart1"/>
    <dgm:cxn modelId="{DAA95930-3AF2-4680-B92F-F48704290F18}" type="presParOf" srcId="{23559E3A-298B-469D-9DAE-4FE1D6756501}" destId="{957A0E31-EC6C-4BBC-8CBB-EA0B01C5DDEC}" srcOrd="1" destOrd="0" presId="urn:microsoft.com/office/officeart/2005/8/layout/orgChart1"/>
    <dgm:cxn modelId="{6C6B4177-A08F-4C13-BB3F-8075EDA53E45}" type="presParOf" srcId="{23559E3A-298B-469D-9DAE-4FE1D6756501}" destId="{76255558-4891-475B-9E9F-D9ED9D779BD7}" srcOrd="2" destOrd="0" presId="urn:microsoft.com/office/officeart/2005/8/layout/orgChart1"/>
    <dgm:cxn modelId="{D029F059-ACF8-40F1-8EEB-2AF70B9195CC}" type="presParOf" srcId="{153CB043-4B43-44DE-848F-42D95F37673F}" destId="{0DFF1FA2-3478-4BD8-B787-C91076C43335}" srcOrd="2" destOrd="0" presId="urn:microsoft.com/office/officeart/2005/8/layout/orgChart1"/>
    <dgm:cxn modelId="{2D48D3D2-709D-4DD3-BB94-FA69EBE3780A}" type="presParOf" srcId="{B1B646E2-0274-4DD5-AC51-6A28D4956107}" destId="{87442CA8-73DA-47FB-B88D-38F65B8A2FCA}" srcOrd="2" destOrd="0" presId="urn:microsoft.com/office/officeart/2005/8/layout/orgChart1"/>
    <dgm:cxn modelId="{7F716DA3-56A7-468B-B88A-34A321E3D701}" type="presParOf" srcId="{B1B646E2-0274-4DD5-AC51-6A28D4956107}" destId="{247508D4-8527-4894-97D8-6B657DDCC86C}" srcOrd="3" destOrd="0" presId="urn:microsoft.com/office/officeart/2005/8/layout/orgChart1"/>
    <dgm:cxn modelId="{052EAD80-C69C-44A2-8FCF-89A2681E8FBC}" type="presParOf" srcId="{247508D4-8527-4894-97D8-6B657DDCC86C}" destId="{28471A1A-4715-485B-80DF-6A8549CD0BBF}" srcOrd="0" destOrd="0" presId="urn:microsoft.com/office/officeart/2005/8/layout/orgChart1"/>
    <dgm:cxn modelId="{5FF43885-6E37-4C7F-A129-0FA1075879D2}" type="presParOf" srcId="{28471A1A-4715-485B-80DF-6A8549CD0BBF}" destId="{C2B90B9A-5660-4404-BF32-8D9332F22A3D}" srcOrd="0" destOrd="0" presId="urn:microsoft.com/office/officeart/2005/8/layout/orgChart1"/>
    <dgm:cxn modelId="{65ED61B5-421D-46D5-AF55-AA2AA2DED51E}" type="presParOf" srcId="{28471A1A-4715-485B-80DF-6A8549CD0BBF}" destId="{F9F12101-B550-471B-8C0D-A2075B3A6AD7}" srcOrd="1" destOrd="0" presId="urn:microsoft.com/office/officeart/2005/8/layout/orgChart1"/>
    <dgm:cxn modelId="{12D52425-6F27-450F-B90C-36997514F9D1}" type="presParOf" srcId="{247508D4-8527-4894-97D8-6B657DDCC86C}" destId="{B24E64A2-E313-4E24-85AE-A03705E121DD}" srcOrd="1" destOrd="0" presId="urn:microsoft.com/office/officeart/2005/8/layout/orgChart1"/>
    <dgm:cxn modelId="{20117FB8-9E67-4DE2-B5E8-55D7217295ED}" type="presParOf" srcId="{B24E64A2-E313-4E24-85AE-A03705E121DD}" destId="{A9C952D8-8FAE-45CC-B540-D14A737FE3AD}" srcOrd="0" destOrd="0" presId="urn:microsoft.com/office/officeart/2005/8/layout/orgChart1"/>
    <dgm:cxn modelId="{84B9090F-3170-4F95-851F-B369E286609D}" type="presParOf" srcId="{B24E64A2-E313-4E24-85AE-A03705E121DD}" destId="{73DB5D1C-28A9-4FAC-B212-13E5F5E97D5B}" srcOrd="1" destOrd="0" presId="urn:microsoft.com/office/officeart/2005/8/layout/orgChart1"/>
    <dgm:cxn modelId="{EDE0DB29-1A89-4F84-AE30-744DE7DA8B39}" type="presParOf" srcId="{73DB5D1C-28A9-4FAC-B212-13E5F5E97D5B}" destId="{A2E1C2B2-E988-4752-A63B-8B55F255AB8A}" srcOrd="0" destOrd="0" presId="urn:microsoft.com/office/officeart/2005/8/layout/orgChart1"/>
    <dgm:cxn modelId="{64259F16-75F8-409B-92DB-FBCE4041C9FB}" type="presParOf" srcId="{A2E1C2B2-E988-4752-A63B-8B55F255AB8A}" destId="{D636480A-9EB0-4B3A-8F5B-73E032C66E30}" srcOrd="0" destOrd="0" presId="urn:microsoft.com/office/officeart/2005/8/layout/orgChart1"/>
    <dgm:cxn modelId="{20F37EC0-C79C-4C7F-95C7-0634167BDA8B}" type="presParOf" srcId="{A2E1C2B2-E988-4752-A63B-8B55F255AB8A}" destId="{3DCC5283-30EB-4180-A963-D4E89829D7F9}" srcOrd="1" destOrd="0" presId="urn:microsoft.com/office/officeart/2005/8/layout/orgChart1"/>
    <dgm:cxn modelId="{DBFCB898-C596-42E5-93FE-09D0429CCA21}" type="presParOf" srcId="{73DB5D1C-28A9-4FAC-B212-13E5F5E97D5B}" destId="{8B25FE59-DD0C-4E4F-A253-BCC0F56DB7B8}" srcOrd="1" destOrd="0" presId="urn:microsoft.com/office/officeart/2005/8/layout/orgChart1"/>
    <dgm:cxn modelId="{DEA30404-626B-4B24-996A-08E5D7D345B4}" type="presParOf" srcId="{73DB5D1C-28A9-4FAC-B212-13E5F5E97D5B}" destId="{CF97F9F8-6D4F-4B0E-98AA-D3CECCF3B75D}" srcOrd="2" destOrd="0" presId="urn:microsoft.com/office/officeart/2005/8/layout/orgChart1"/>
    <dgm:cxn modelId="{C37212FA-73CC-479D-ADBA-D659BBDF03F4}" type="presParOf" srcId="{B24E64A2-E313-4E24-85AE-A03705E121DD}" destId="{B83B8C62-F70D-43B5-9701-737EC6662126}" srcOrd="2" destOrd="0" presId="urn:microsoft.com/office/officeart/2005/8/layout/orgChart1"/>
    <dgm:cxn modelId="{E520E3E5-6007-480A-B1B6-BA8EF63BE0D6}" type="presParOf" srcId="{B24E64A2-E313-4E24-85AE-A03705E121DD}" destId="{78AE91B0-7EBC-40EB-85CD-8036A92F79AF}" srcOrd="3" destOrd="0" presId="urn:microsoft.com/office/officeart/2005/8/layout/orgChart1"/>
    <dgm:cxn modelId="{3BE96213-2ED1-4FC9-8CB1-70C0019C8B5F}" type="presParOf" srcId="{78AE91B0-7EBC-40EB-85CD-8036A92F79AF}" destId="{82D6F3CB-68F5-4E57-9A5A-2DDCB87AF679}" srcOrd="0" destOrd="0" presId="urn:microsoft.com/office/officeart/2005/8/layout/orgChart1"/>
    <dgm:cxn modelId="{D6BC7C61-30DA-4681-B7F9-01F3937D072B}" type="presParOf" srcId="{82D6F3CB-68F5-4E57-9A5A-2DDCB87AF679}" destId="{4E5849CF-728D-4A5B-9561-AA44F423BA25}" srcOrd="0" destOrd="0" presId="urn:microsoft.com/office/officeart/2005/8/layout/orgChart1"/>
    <dgm:cxn modelId="{552CDCD5-86B8-43E1-AF79-256C716ECB4C}" type="presParOf" srcId="{82D6F3CB-68F5-4E57-9A5A-2DDCB87AF679}" destId="{93BD68C3-60FB-4641-B692-618C0AA7F041}" srcOrd="1" destOrd="0" presId="urn:microsoft.com/office/officeart/2005/8/layout/orgChart1"/>
    <dgm:cxn modelId="{32B176C6-CA7E-449B-9C90-D1AA55195B57}" type="presParOf" srcId="{78AE91B0-7EBC-40EB-85CD-8036A92F79AF}" destId="{0B994F5A-85E4-4FE0-9E5D-0B7F0F9AEADD}" srcOrd="1" destOrd="0" presId="urn:microsoft.com/office/officeart/2005/8/layout/orgChart1"/>
    <dgm:cxn modelId="{026AD1AC-34BF-45C5-A24F-DF6F5E0D894D}" type="presParOf" srcId="{78AE91B0-7EBC-40EB-85CD-8036A92F79AF}" destId="{D05A84DB-C028-4D58-A919-71E6A3457C8F}" srcOrd="2" destOrd="0" presId="urn:microsoft.com/office/officeart/2005/8/layout/orgChart1"/>
    <dgm:cxn modelId="{D7BDE5BB-D964-46E8-AE70-58FCED3BFF2C}" type="presParOf" srcId="{B24E64A2-E313-4E24-85AE-A03705E121DD}" destId="{F7977190-5FE7-4738-B313-A027D3A7559C}" srcOrd="4" destOrd="0" presId="urn:microsoft.com/office/officeart/2005/8/layout/orgChart1"/>
    <dgm:cxn modelId="{2F81C31B-6C0B-4051-BEFF-119C115BE1E8}" type="presParOf" srcId="{B24E64A2-E313-4E24-85AE-A03705E121DD}" destId="{4BEB432E-BD89-42F1-ACE7-3FD178A20AFB}" srcOrd="5" destOrd="0" presId="urn:microsoft.com/office/officeart/2005/8/layout/orgChart1"/>
    <dgm:cxn modelId="{F833BD31-DAB5-4331-A777-BFEBA74DA266}" type="presParOf" srcId="{4BEB432E-BD89-42F1-ACE7-3FD178A20AFB}" destId="{8C4D6822-098C-4CBB-8556-C8E907271762}" srcOrd="0" destOrd="0" presId="urn:microsoft.com/office/officeart/2005/8/layout/orgChart1"/>
    <dgm:cxn modelId="{2F4CB41B-B0C3-428D-AA14-014588712C16}" type="presParOf" srcId="{8C4D6822-098C-4CBB-8556-C8E907271762}" destId="{8363ACF6-8800-4761-9D46-E44426005A3D}" srcOrd="0" destOrd="0" presId="urn:microsoft.com/office/officeart/2005/8/layout/orgChart1"/>
    <dgm:cxn modelId="{BAA03BAC-D4E0-471D-98E8-1AECF909A411}" type="presParOf" srcId="{8C4D6822-098C-4CBB-8556-C8E907271762}" destId="{AD0A9EBC-1F41-41B4-AEAC-7B3005DCF669}" srcOrd="1" destOrd="0" presId="urn:microsoft.com/office/officeart/2005/8/layout/orgChart1"/>
    <dgm:cxn modelId="{6741623A-1AAA-4F4C-BB00-8FA50D6DDD40}" type="presParOf" srcId="{4BEB432E-BD89-42F1-ACE7-3FD178A20AFB}" destId="{D3C0EA93-0C46-42FC-99A1-AE44DBD3B2CE}" srcOrd="1" destOrd="0" presId="urn:microsoft.com/office/officeart/2005/8/layout/orgChart1"/>
    <dgm:cxn modelId="{89C760B9-88E1-4EBB-B963-8810C72241AD}" type="presParOf" srcId="{4BEB432E-BD89-42F1-ACE7-3FD178A20AFB}" destId="{55F8871B-9F66-4569-9DCC-C22AA452258C}" srcOrd="2" destOrd="0" presId="urn:microsoft.com/office/officeart/2005/8/layout/orgChart1"/>
    <dgm:cxn modelId="{71F3715E-E915-4083-A21F-BFCD05A316D9}" type="presParOf" srcId="{247508D4-8527-4894-97D8-6B657DDCC86C}" destId="{C8D4F157-BB07-4482-9DFF-68DDBA399CF2}" srcOrd="2" destOrd="0" presId="urn:microsoft.com/office/officeart/2005/8/layout/orgChart1"/>
    <dgm:cxn modelId="{97991C17-A672-4B49-9886-E2DEA8F05D1F}" type="presParOf" srcId="{B1B646E2-0274-4DD5-AC51-6A28D4956107}" destId="{E8F62BF1-12C3-4A17-B474-E23C9C4DCCD3}" srcOrd="4" destOrd="0" presId="urn:microsoft.com/office/officeart/2005/8/layout/orgChart1"/>
    <dgm:cxn modelId="{D68D138E-DCFB-4164-A59C-8D368D3F4C59}" type="presParOf" srcId="{B1B646E2-0274-4DD5-AC51-6A28D4956107}" destId="{B43B2C67-557B-4144-98FE-0B700AF2955E}" srcOrd="5" destOrd="0" presId="urn:microsoft.com/office/officeart/2005/8/layout/orgChart1"/>
    <dgm:cxn modelId="{AE4CE7F4-18AD-4196-A45A-05EF8F3357CD}" type="presParOf" srcId="{B43B2C67-557B-4144-98FE-0B700AF2955E}" destId="{40B6D31A-495C-4E67-B7C5-139639C2AEFA}" srcOrd="0" destOrd="0" presId="urn:microsoft.com/office/officeart/2005/8/layout/orgChart1"/>
    <dgm:cxn modelId="{C3B9360B-2584-4002-88D2-6210DF30B270}" type="presParOf" srcId="{40B6D31A-495C-4E67-B7C5-139639C2AEFA}" destId="{B914A83A-424A-4393-B1FE-0959E459FA5D}" srcOrd="0" destOrd="0" presId="urn:microsoft.com/office/officeart/2005/8/layout/orgChart1"/>
    <dgm:cxn modelId="{904F70FB-4C31-4752-A4B3-F4FE32A20866}" type="presParOf" srcId="{40B6D31A-495C-4E67-B7C5-139639C2AEFA}" destId="{2AC002F0-3B44-4F76-A796-C78FE438642C}" srcOrd="1" destOrd="0" presId="urn:microsoft.com/office/officeart/2005/8/layout/orgChart1"/>
    <dgm:cxn modelId="{6DEA242C-5861-469D-B0C6-B8676EC54E45}" type="presParOf" srcId="{B43B2C67-557B-4144-98FE-0B700AF2955E}" destId="{1430A498-0B7C-4898-BBC5-E112161A7B94}" srcOrd="1" destOrd="0" presId="urn:microsoft.com/office/officeart/2005/8/layout/orgChart1"/>
    <dgm:cxn modelId="{768880E8-55A7-48A9-AF3B-EBBD9A921B62}" type="presParOf" srcId="{B43B2C67-557B-4144-98FE-0B700AF2955E}" destId="{273D6739-72AB-45DE-A6AE-04224A06BA56}" srcOrd="2" destOrd="0" presId="urn:microsoft.com/office/officeart/2005/8/layout/orgChart1"/>
    <dgm:cxn modelId="{34A70FCD-86C8-4F5D-8A19-48A5232D082F}" type="presParOf" srcId="{B1B646E2-0274-4DD5-AC51-6A28D4956107}" destId="{E3B5B41A-6465-4B3C-AFAF-991657FB5170}" srcOrd="6" destOrd="0" presId="urn:microsoft.com/office/officeart/2005/8/layout/orgChart1"/>
    <dgm:cxn modelId="{8224A178-C931-49F8-92E7-EA2D08C0D9CA}" type="presParOf" srcId="{B1B646E2-0274-4DD5-AC51-6A28D4956107}" destId="{31068BB4-A912-4437-8E2E-D0B7490B5C45}" srcOrd="7" destOrd="0" presId="urn:microsoft.com/office/officeart/2005/8/layout/orgChart1"/>
    <dgm:cxn modelId="{FECA2E10-317C-455E-95BD-1EAACDE056D1}" type="presParOf" srcId="{31068BB4-A912-4437-8E2E-D0B7490B5C45}" destId="{35E9AF75-21FE-467F-BF83-82DD3858B0DA}" srcOrd="0" destOrd="0" presId="urn:microsoft.com/office/officeart/2005/8/layout/orgChart1"/>
    <dgm:cxn modelId="{E8671286-27C2-49BE-AB0D-0B40BFF21BBC}" type="presParOf" srcId="{35E9AF75-21FE-467F-BF83-82DD3858B0DA}" destId="{C7CBD73E-5413-4542-8D51-62F7B866CD07}" srcOrd="0" destOrd="0" presId="urn:microsoft.com/office/officeart/2005/8/layout/orgChart1"/>
    <dgm:cxn modelId="{1F2643C2-4080-49DA-AAE1-29697230AF9A}" type="presParOf" srcId="{35E9AF75-21FE-467F-BF83-82DD3858B0DA}" destId="{5D1F5987-0595-475D-A667-6CA4A26EF210}" srcOrd="1" destOrd="0" presId="urn:microsoft.com/office/officeart/2005/8/layout/orgChart1"/>
    <dgm:cxn modelId="{D148B101-7338-49AE-8DE8-5869E9313014}" type="presParOf" srcId="{31068BB4-A912-4437-8E2E-D0B7490B5C45}" destId="{32CB1125-8FBE-4579-A8F9-00DB05040AE6}" srcOrd="1" destOrd="0" presId="urn:microsoft.com/office/officeart/2005/8/layout/orgChart1"/>
    <dgm:cxn modelId="{5C1BC853-D362-4B41-927D-07E1385455D6}" type="presParOf" srcId="{31068BB4-A912-4437-8E2E-D0B7490B5C45}" destId="{4A2F36F1-2716-4111-994D-DD1C761491B9}" srcOrd="2" destOrd="0" presId="urn:microsoft.com/office/officeart/2005/8/layout/orgChart1"/>
    <dgm:cxn modelId="{5A177CDD-2474-4BB3-B9E5-C3A4FC4BDCB2}" type="presParOf" srcId="{B1B646E2-0274-4DD5-AC51-6A28D4956107}" destId="{E58E431C-CA2C-4BD4-9287-41E2CB0270DD}" srcOrd="8" destOrd="0" presId="urn:microsoft.com/office/officeart/2005/8/layout/orgChart1"/>
    <dgm:cxn modelId="{4CF850CE-4B98-46BA-87DC-F8987A440803}" type="presParOf" srcId="{B1B646E2-0274-4DD5-AC51-6A28D4956107}" destId="{CFD1125E-7E95-46B4-B5CC-BDAAFC228BF5}" srcOrd="9" destOrd="0" presId="urn:microsoft.com/office/officeart/2005/8/layout/orgChart1"/>
    <dgm:cxn modelId="{C97C62D4-F5D9-4D2F-B8E0-1C0D1E314803}" type="presParOf" srcId="{CFD1125E-7E95-46B4-B5CC-BDAAFC228BF5}" destId="{283F13B2-FF45-4F96-A894-DE87EF0EEFDF}" srcOrd="0" destOrd="0" presId="urn:microsoft.com/office/officeart/2005/8/layout/orgChart1"/>
    <dgm:cxn modelId="{8B5351B3-5EFC-4C66-8075-3CDE601DAD65}" type="presParOf" srcId="{283F13B2-FF45-4F96-A894-DE87EF0EEFDF}" destId="{719B4356-9353-49B3-BE90-8A254A2F725A}" srcOrd="0" destOrd="0" presId="urn:microsoft.com/office/officeart/2005/8/layout/orgChart1"/>
    <dgm:cxn modelId="{3BCAF676-E664-4462-81B5-35D1DD693689}" type="presParOf" srcId="{283F13B2-FF45-4F96-A894-DE87EF0EEFDF}" destId="{0CED00BE-C374-4896-8AF5-21F755DA47C7}" srcOrd="1" destOrd="0" presId="urn:microsoft.com/office/officeart/2005/8/layout/orgChart1"/>
    <dgm:cxn modelId="{6D611757-601B-491D-9198-BCFD86673794}" type="presParOf" srcId="{CFD1125E-7E95-46B4-B5CC-BDAAFC228BF5}" destId="{812AA8B6-19F1-49D9-9452-4CD5442B54BD}" srcOrd="1" destOrd="0" presId="urn:microsoft.com/office/officeart/2005/8/layout/orgChart1"/>
    <dgm:cxn modelId="{11DB876C-38BF-450B-B8EA-4C9FA19402BC}" type="presParOf" srcId="{CFD1125E-7E95-46B4-B5CC-BDAAFC228BF5}" destId="{AD963950-F14E-4B63-B412-34B786078CBF}" srcOrd="2" destOrd="0" presId="urn:microsoft.com/office/officeart/2005/8/layout/orgChart1"/>
    <dgm:cxn modelId="{A565302C-F181-4F85-94DA-08C38969DCDD}" type="presParOf" srcId="{B1B646E2-0274-4DD5-AC51-6A28D4956107}" destId="{FB5D3546-2F4C-4D90-BFB9-A1A78F6828C8}" srcOrd="10" destOrd="0" presId="urn:microsoft.com/office/officeart/2005/8/layout/orgChart1"/>
    <dgm:cxn modelId="{E9442155-C138-44C4-BFA7-9D18629D901E}" type="presParOf" srcId="{B1B646E2-0274-4DD5-AC51-6A28D4956107}" destId="{2A1DCA90-5CAC-4296-A685-6AAC86676FE5}" srcOrd="11" destOrd="0" presId="urn:microsoft.com/office/officeart/2005/8/layout/orgChart1"/>
    <dgm:cxn modelId="{B46CD24A-7A3D-4D66-8DA2-77B694D768A0}" type="presParOf" srcId="{2A1DCA90-5CAC-4296-A685-6AAC86676FE5}" destId="{67BB196E-70AC-4A59-9924-FD78438CE539}" srcOrd="0" destOrd="0" presId="urn:microsoft.com/office/officeart/2005/8/layout/orgChart1"/>
    <dgm:cxn modelId="{24450A76-2147-40B9-BDA5-6A84545D0B54}" type="presParOf" srcId="{67BB196E-70AC-4A59-9924-FD78438CE539}" destId="{C0321EFB-66F6-4E01-9E0D-963DB8B49AC3}" srcOrd="0" destOrd="0" presId="urn:microsoft.com/office/officeart/2005/8/layout/orgChart1"/>
    <dgm:cxn modelId="{8BED8B1A-7CFC-4E9A-A5D0-7CEE04795607}" type="presParOf" srcId="{67BB196E-70AC-4A59-9924-FD78438CE539}" destId="{7711F189-3C29-4322-8DCA-0AE3B7781C6F}" srcOrd="1" destOrd="0" presId="urn:microsoft.com/office/officeart/2005/8/layout/orgChart1"/>
    <dgm:cxn modelId="{DE0A5894-4809-42CB-A6AE-91326EC1E47C}" type="presParOf" srcId="{2A1DCA90-5CAC-4296-A685-6AAC86676FE5}" destId="{F3E26D00-D219-4193-A2BE-7116168C67B8}" srcOrd="1" destOrd="0" presId="urn:microsoft.com/office/officeart/2005/8/layout/orgChart1"/>
    <dgm:cxn modelId="{BFFEAF85-E4F2-491E-9016-E6F728D15473}" type="presParOf" srcId="{2A1DCA90-5CAC-4296-A685-6AAC86676FE5}" destId="{C9798635-F878-4DC9-BA40-ECDB58673836}" srcOrd="2" destOrd="0" presId="urn:microsoft.com/office/officeart/2005/8/layout/orgChart1"/>
    <dgm:cxn modelId="{C1E304FD-28E4-4DD4-83DD-9B524F1705E0}" type="presParOf" srcId="{4887EC18-A028-4DA2-B124-60A799015AAD}" destId="{02C0F7EE-F79C-4B35-97E3-5199F44ACF3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D3546-2F4C-4D90-BFB9-A1A78F6828C8}">
      <dsp:nvSpPr>
        <dsp:cNvPr id="0" name=""/>
        <dsp:cNvSpPr/>
      </dsp:nvSpPr>
      <dsp:spPr>
        <a:xfrm>
          <a:off x="4457700" y="1157754"/>
          <a:ext cx="1570318" cy="93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0"/>
              </a:lnTo>
              <a:lnTo>
                <a:pt x="1570318" y="22050"/>
              </a:lnTo>
              <a:lnTo>
                <a:pt x="1570318" y="93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E431C-CA2C-4BD4-9287-41E2CB0270DD}">
      <dsp:nvSpPr>
        <dsp:cNvPr id="0" name=""/>
        <dsp:cNvSpPr/>
      </dsp:nvSpPr>
      <dsp:spPr>
        <a:xfrm>
          <a:off x="3330714" y="1157754"/>
          <a:ext cx="1126985" cy="93398"/>
        </a:xfrm>
        <a:custGeom>
          <a:avLst/>
          <a:gdLst/>
          <a:ahLst/>
          <a:cxnLst/>
          <a:rect l="0" t="0" r="0" b="0"/>
          <a:pathLst>
            <a:path>
              <a:moveTo>
                <a:pt x="1126985" y="0"/>
              </a:moveTo>
              <a:lnTo>
                <a:pt x="1126985" y="22050"/>
              </a:lnTo>
              <a:lnTo>
                <a:pt x="0" y="22050"/>
              </a:lnTo>
              <a:lnTo>
                <a:pt x="0" y="93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5B41A-6465-4B3C-AFAF-991657FB5170}">
      <dsp:nvSpPr>
        <dsp:cNvPr id="0" name=""/>
        <dsp:cNvSpPr/>
      </dsp:nvSpPr>
      <dsp:spPr>
        <a:xfrm>
          <a:off x="4457700" y="1157754"/>
          <a:ext cx="1346046" cy="842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299"/>
              </a:lnTo>
              <a:lnTo>
                <a:pt x="1346046" y="771299"/>
              </a:lnTo>
              <a:lnTo>
                <a:pt x="1346046" y="842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62BF1-12C3-4A17-B474-E23C9C4DCCD3}">
      <dsp:nvSpPr>
        <dsp:cNvPr id="0" name=""/>
        <dsp:cNvSpPr/>
      </dsp:nvSpPr>
      <dsp:spPr>
        <a:xfrm>
          <a:off x="3411851" y="1157754"/>
          <a:ext cx="1045848" cy="842647"/>
        </a:xfrm>
        <a:custGeom>
          <a:avLst/>
          <a:gdLst/>
          <a:ahLst/>
          <a:cxnLst/>
          <a:rect l="0" t="0" r="0" b="0"/>
          <a:pathLst>
            <a:path>
              <a:moveTo>
                <a:pt x="1045848" y="0"/>
              </a:moveTo>
              <a:lnTo>
                <a:pt x="1045848" y="771299"/>
              </a:lnTo>
              <a:lnTo>
                <a:pt x="0" y="771299"/>
              </a:lnTo>
              <a:lnTo>
                <a:pt x="0" y="842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77190-5FE7-4738-B313-A027D3A7559C}">
      <dsp:nvSpPr>
        <dsp:cNvPr id="0" name=""/>
        <dsp:cNvSpPr/>
      </dsp:nvSpPr>
      <dsp:spPr>
        <a:xfrm>
          <a:off x="6840190" y="1745222"/>
          <a:ext cx="283046" cy="1938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8496"/>
              </a:lnTo>
              <a:lnTo>
                <a:pt x="283046" y="1938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B8C62-F70D-43B5-9701-737EC6662126}">
      <dsp:nvSpPr>
        <dsp:cNvPr id="0" name=""/>
        <dsp:cNvSpPr/>
      </dsp:nvSpPr>
      <dsp:spPr>
        <a:xfrm>
          <a:off x="6840190" y="1745222"/>
          <a:ext cx="283046" cy="1219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9888"/>
              </a:lnTo>
              <a:lnTo>
                <a:pt x="283046" y="12198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952D8-8FAE-45CC-B540-D14A737FE3AD}">
      <dsp:nvSpPr>
        <dsp:cNvPr id="0" name=""/>
        <dsp:cNvSpPr/>
      </dsp:nvSpPr>
      <dsp:spPr>
        <a:xfrm>
          <a:off x="6840190" y="1745222"/>
          <a:ext cx="283046" cy="450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361"/>
              </a:lnTo>
              <a:lnTo>
                <a:pt x="283046" y="4503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42CA8-73DA-47FB-B88D-38F65B8A2FCA}">
      <dsp:nvSpPr>
        <dsp:cNvPr id="0" name=""/>
        <dsp:cNvSpPr/>
      </dsp:nvSpPr>
      <dsp:spPr>
        <a:xfrm>
          <a:off x="4457700" y="1157754"/>
          <a:ext cx="3048492" cy="93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0"/>
              </a:lnTo>
              <a:lnTo>
                <a:pt x="3048492" y="22050"/>
              </a:lnTo>
              <a:lnTo>
                <a:pt x="3048492" y="93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282DA-2098-4EBD-B152-489E47D3E071}">
      <dsp:nvSpPr>
        <dsp:cNvPr id="0" name=""/>
        <dsp:cNvSpPr/>
      </dsp:nvSpPr>
      <dsp:spPr>
        <a:xfrm>
          <a:off x="158014" y="1721398"/>
          <a:ext cx="147051" cy="1542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2477"/>
              </a:lnTo>
              <a:lnTo>
                <a:pt x="147051" y="15424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0FA2BD-2BAD-4B84-9F08-5029607ECFCD}">
      <dsp:nvSpPr>
        <dsp:cNvPr id="0" name=""/>
        <dsp:cNvSpPr/>
      </dsp:nvSpPr>
      <dsp:spPr>
        <a:xfrm>
          <a:off x="158014" y="1721398"/>
          <a:ext cx="147051" cy="39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800"/>
              </a:lnTo>
              <a:lnTo>
                <a:pt x="147051" y="3968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EE4DCE-8B41-473F-AF2C-BFBFBC01D0E4}">
      <dsp:nvSpPr>
        <dsp:cNvPr id="0" name=""/>
        <dsp:cNvSpPr/>
      </dsp:nvSpPr>
      <dsp:spPr>
        <a:xfrm>
          <a:off x="158014" y="1721398"/>
          <a:ext cx="147051" cy="2170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712"/>
              </a:lnTo>
              <a:lnTo>
                <a:pt x="147051" y="21707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6CCB7-999F-4008-A613-3EF7CFF7B412}">
      <dsp:nvSpPr>
        <dsp:cNvPr id="0" name=""/>
        <dsp:cNvSpPr/>
      </dsp:nvSpPr>
      <dsp:spPr>
        <a:xfrm>
          <a:off x="158014" y="1721398"/>
          <a:ext cx="147051" cy="971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535"/>
              </a:lnTo>
              <a:lnTo>
                <a:pt x="147051" y="971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9746A-545B-4288-81E2-3252DB2BA475}">
      <dsp:nvSpPr>
        <dsp:cNvPr id="0" name=""/>
        <dsp:cNvSpPr/>
      </dsp:nvSpPr>
      <dsp:spPr>
        <a:xfrm>
          <a:off x="790074" y="1157754"/>
          <a:ext cx="3667625" cy="93398"/>
        </a:xfrm>
        <a:custGeom>
          <a:avLst/>
          <a:gdLst/>
          <a:ahLst/>
          <a:cxnLst/>
          <a:rect l="0" t="0" r="0" b="0"/>
          <a:pathLst>
            <a:path>
              <a:moveTo>
                <a:pt x="3667625" y="0"/>
              </a:moveTo>
              <a:lnTo>
                <a:pt x="3667625" y="22050"/>
              </a:lnTo>
              <a:lnTo>
                <a:pt x="0" y="22050"/>
              </a:lnTo>
              <a:lnTo>
                <a:pt x="0" y="93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73A3A-807C-4C2C-A7C6-60604C9C081C}">
      <dsp:nvSpPr>
        <dsp:cNvPr id="0" name=""/>
        <dsp:cNvSpPr/>
      </dsp:nvSpPr>
      <dsp:spPr>
        <a:xfrm>
          <a:off x="3764748" y="480727"/>
          <a:ext cx="1385903" cy="67702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Office of the Commissioner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baseline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Stephen C. Taylor</a:t>
          </a:r>
          <a:endParaRPr lang="en-US" sz="1000" b="0" kern="1200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64748" y="480727"/>
        <a:ext cx="1385903" cy="677027"/>
      </dsp:txXfrm>
    </dsp:sp>
    <dsp:sp modelId="{3C7B6461-8C73-42B6-947C-BC4304DA87CC}">
      <dsp:nvSpPr>
        <dsp:cNvPr id="0" name=""/>
        <dsp:cNvSpPr/>
      </dsp:nvSpPr>
      <dsp:spPr>
        <a:xfrm>
          <a:off x="0" y="1251153"/>
          <a:ext cx="1580148" cy="4702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baseline="0" dirty="0" smtClean="0">
              <a:solidFill>
                <a:schemeClr val="bg1"/>
              </a:solidFill>
            </a:rPr>
            <a:t>Market Operations</a:t>
          </a:r>
          <a:br>
            <a:rPr lang="en-US" sz="1000" b="1" i="0" kern="1200" baseline="0" dirty="0" smtClean="0">
              <a:solidFill>
                <a:schemeClr val="bg1"/>
              </a:solidFill>
            </a:rPr>
          </a:br>
          <a:r>
            <a:rPr lang="en-US" sz="1000" b="0" i="0" kern="1200" baseline="0" dirty="0" smtClean="0">
              <a:solidFill>
                <a:schemeClr val="bg1"/>
              </a:solidFill>
            </a:rPr>
            <a:t>Dana Sheppard*</a:t>
          </a:r>
          <a:endParaRPr lang="en-US" sz="1000" b="0" i="0" kern="1200" baseline="0" dirty="0">
            <a:solidFill>
              <a:schemeClr val="bg1"/>
            </a:solidFill>
          </a:endParaRPr>
        </a:p>
      </dsp:txBody>
      <dsp:txXfrm>
        <a:off x="0" y="1251153"/>
        <a:ext cx="1580148" cy="470245"/>
      </dsp:txXfrm>
    </dsp:sp>
    <dsp:sp modelId="{AA3F2492-4129-4674-97BA-0AE0B29C906E}">
      <dsp:nvSpPr>
        <dsp:cNvPr id="0" name=""/>
        <dsp:cNvSpPr/>
      </dsp:nvSpPr>
      <dsp:spPr>
        <a:xfrm>
          <a:off x="305066" y="2449953"/>
          <a:ext cx="998004" cy="485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Insurance Bureau</a:t>
          </a:r>
          <a:br>
            <a:rPr lang="en-US" sz="1000" b="1" kern="1200" dirty="0" smtClean="0"/>
          </a:br>
          <a:r>
            <a:rPr lang="en-US" sz="1000" b="0" kern="1200" dirty="0" smtClean="0"/>
            <a:t>Philip Barlow</a:t>
          </a:r>
          <a:endParaRPr lang="en-US" sz="1000" b="0" kern="1200" dirty="0"/>
        </a:p>
      </dsp:txBody>
      <dsp:txXfrm>
        <a:off x="305066" y="2449953"/>
        <a:ext cx="998004" cy="485962"/>
      </dsp:txXfrm>
    </dsp:sp>
    <dsp:sp modelId="{578AC9AB-D99C-4FB0-8935-8090EF9FE8D7}">
      <dsp:nvSpPr>
        <dsp:cNvPr id="0" name=""/>
        <dsp:cNvSpPr/>
      </dsp:nvSpPr>
      <dsp:spPr>
        <a:xfrm>
          <a:off x="305066" y="3648753"/>
          <a:ext cx="998004" cy="4867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none" kern="1200" baseline="0" dirty="0" smtClean="0"/>
            <a:t>Securities Bureau</a:t>
          </a:r>
          <a:br>
            <a:rPr lang="en-US" sz="1000" b="1" u="none" kern="1200" baseline="0" dirty="0" smtClean="0"/>
          </a:br>
          <a:r>
            <a:rPr lang="en-US" sz="1000" b="0" u="none" kern="1200" baseline="0" dirty="0" smtClean="0"/>
            <a:t>Theodore Miles</a:t>
          </a:r>
          <a:endParaRPr lang="en-US" sz="1000" b="1" u="none" kern="1200" baseline="0" dirty="0"/>
        </a:p>
      </dsp:txBody>
      <dsp:txXfrm>
        <a:off x="305066" y="3648753"/>
        <a:ext cx="998004" cy="486716"/>
      </dsp:txXfrm>
    </dsp:sp>
    <dsp:sp modelId="{996E1B17-2BE7-456B-9C68-DE46D7CBA5B8}">
      <dsp:nvSpPr>
        <dsp:cNvPr id="0" name=""/>
        <dsp:cNvSpPr/>
      </dsp:nvSpPr>
      <dsp:spPr>
        <a:xfrm>
          <a:off x="305066" y="1845168"/>
          <a:ext cx="1000273" cy="546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 dirty="0" smtClean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>
              <a:solidFill>
                <a:schemeClr val="bg1"/>
              </a:solidFill>
            </a:rPr>
            <a:t>Banking Bureau</a:t>
          </a:r>
          <a:br>
            <a:rPr lang="en-US" sz="1000" b="1" kern="1200" baseline="0" dirty="0" smtClean="0">
              <a:solidFill>
                <a:schemeClr val="bg1"/>
              </a:solidFill>
            </a:rPr>
          </a:br>
          <a:r>
            <a:rPr lang="en-US" sz="1000" kern="1200" baseline="0" dirty="0" smtClean="0">
              <a:solidFill>
                <a:schemeClr val="bg1"/>
              </a:solidFill>
            </a:rPr>
            <a:t>Christopher Weaver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305066" y="1845168"/>
        <a:ext cx="1000273" cy="546061"/>
      </dsp:txXfrm>
    </dsp:sp>
    <dsp:sp modelId="{CA8EDF54-D7EA-45D9-85EB-3D25B771C8CE}">
      <dsp:nvSpPr>
        <dsp:cNvPr id="0" name=""/>
        <dsp:cNvSpPr/>
      </dsp:nvSpPr>
      <dsp:spPr>
        <a:xfrm>
          <a:off x="305066" y="2995953"/>
          <a:ext cx="998004" cy="535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/>
            <a:t>Risk Finance Bureau</a:t>
          </a:r>
          <a:r>
            <a:rPr lang="en-US" sz="1000" kern="1200" baseline="0" dirty="0" smtClean="0"/>
            <a:t/>
          </a:r>
          <a:br>
            <a:rPr lang="en-US" sz="1000" kern="1200" baseline="0" dirty="0" smtClean="0"/>
          </a:br>
          <a:r>
            <a:rPr lang="en-US" sz="1000" kern="1200" baseline="0" dirty="0" smtClean="0"/>
            <a:t>Dana Sheppard*</a:t>
          </a:r>
          <a:endParaRPr lang="en-US" sz="1000" kern="1200" baseline="0" dirty="0"/>
        </a:p>
      </dsp:txBody>
      <dsp:txXfrm>
        <a:off x="305066" y="2995953"/>
        <a:ext cx="998004" cy="535845"/>
      </dsp:txXfrm>
    </dsp:sp>
    <dsp:sp modelId="{C2B90B9A-5660-4404-BF32-8D9332F22A3D}">
      <dsp:nvSpPr>
        <dsp:cNvPr id="0" name=""/>
        <dsp:cNvSpPr/>
      </dsp:nvSpPr>
      <dsp:spPr>
        <a:xfrm>
          <a:off x="6673690" y="1251153"/>
          <a:ext cx="1665005" cy="494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baseline="0" dirty="0" smtClean="0">
              <a:solidFill>
                <a:schemeClr val="bg1"/>
              </a:solidFill>
            </a:rPr>
            <a:t>Market </a:t>
          </a:r>
          <a:r>
            <a:rPr lang="en-US" sz="1000" b="1" kern="1200" baseline="0" dirty="0">
              <a:solidFill>
                <a:schemeClr val="bg1"/>
              </a:solidFill>
            </a:rPr>
            <a:t>Compliance </a:t>
          </a:r>
          <a:r>
            <a:rPr lang="en-US" sz="1000" b="1" kern="1200" baseline="0" dirty="0" smtClean="0">
              <a:solidFill>
                <a:schemeClr val="bg1"/>
              </a:solidFill>
            </a:rPr>
            <a:t/>
          </a:r>
          <a:br>
            <a:rPr lang="en-US" sz="1000" b="1" kern="1200" baseline="0" dirty="0" smtClean="0">
              <a:solidFill>
                <a:schemeClr val="bg1"/>
              </a:solidFill>
            </a:rPr>
          </a:br>
          <a:r>
            <a:rPr lang="en-US" sz="1000" b="0" kern="1200" baseline="0" dirty="0" smtClean="0">
              <a:solidFill>
                <a:schemeClr val="bg1"/>
              </a:solidFill>
            </a:rPr>
            <a:t>Vacant</a:t>
          </a:r>
          <a:endParaRPr lang="en-US" sz="1000" b="0" kern="1200" baseline="0" dirty="0">
            <a:solidFill>
              <a:schemeClr val="bg1"/>
            </a:solidFill>
          </a:endParaRPr>
        </a:p>
      </dsp:txBody>
      <dsp:txXfrm>
        <a:off x="6673690" y="1251153"/>
        <a:ext cx="1665005" cy="494068"/>
      </dsp:txXfrm>
    </dsp:sp>
    <dsp:sp modelId="{D636480A-9EB0-4B3A-8F5B-73E032C66E30}">
      <dsp:nvSpPr>
        <dsp:cNvPr id="0" name=""/>
        <dsp:cNvSpPr/>
      </dsp:nvSpPr>
      <dsp:spPr>
        <a:xfrm>
          <a:off x="7123237" y="1941213"/>
          <a:ext cx="1177327" cy="508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 smtClean="0"/>
            <a:t>Compliance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Analysis Division</a:t>
          </a:r>
          <a:br>
            <a:rPr lang="en-US" sz="1000" b="1" kern="1200" dirty="0" smtClean="0"/>
          </a:br>
          <a:r>
            <a:rPr lang="en-US" sz="1000" b="0" kern="1200" dirty="0" smtClean="0"/>
            <a:t>Lee Backus</a:t>
          </a:r>
          <a:endParaRPr lang="en-US" sz="1000" b="1" kern="1200" dirty="0"/>
        </a:p>
      </dsp:txBody>
      <dsp:txXfrm>
        <a:off x="7123237" y="1941213"/>
        <a:ext cx="1177327" cy="508739"/>
      </dsp:txXfrm>
    </dsp:sp>
    <dsp:sp modelId="{4E5849CF-728D-4A5B-9561-AA44F423BA25}">
      <dsp:nvSpPr>
        <dsp:cNvPr id="0" name=""/>
        <dsp:cNvSpPr/>
      </dsp:nvSpPr>
      <dsp:spPr>
        <a:xfrm>
          <a:off x="7123237" y="2568334"/>
          <a:ext cx="1184917" cy="793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 smtClean="0"/>
            <a:t>Enforcement and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 smtClean="0"/>
            <a:t>Consumer Protection Division</a:t>
          </a:r>
          <a:r>
            <a:rPr lang="en-US" sz="1000" kern="1200" dirty="0" smtClean="0"/>
            <a:t/>
          </a:r>
          <a:br>
            <a:rPr lang="en-US" sz="1000" kern="1200" dirty="0" smtClean="0"/>
          </a:br>
          <a:r>
            <a:rPr lang="en-US" sz="1000" kern="1200" dirty="0" smtClean="0"/>
            <a:t>Greg Marsillo</a:t>
          </a:r>
          <a:r>
            <a:rPr lang="en-US" sz="1000" kern="1200" dirty="0" smtClean="0"/>
            <a:t>***</a:t>
          </a:r>
          <a:endParaRPr lang="en-US" sz="1000" kern="1200" dirty="0"/>
        </a:p>
      </dsp:txBody>
      <dsp:txXfrm>
        <a:off x="7123237" y="2568334"/>
        <a:ext cx="1184917" cy="793553"/>
      </dsp:txXfrm>
    </dsp:sp>
    <dsp:sp modelId="{8363ACF6-8800-4761-9D46-E44426005A3D}">
      <dsp:nvSpPr>
        <dsp:cNvPr id="0" name=""/>
        <dsp:cNvSpPr/>
      </dsp:nvSpPr>
      <dsp:spPr>
        <a:xfrm>
          <a:off x="7123237" y="3404492"/>
          <a:ext cx="1206226" cy="558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000" b="1" kern="1200" dirty="0" smtClean="0"/>
            <a:t>Market Examinations Division</a:t>
          </a:r>
          <a:r>
            <a:rPr lang="en-US" sz="1000" kern="1200" dirty="0" smtClean="0"/>
            <a:t/>
          </a:r>
          <a:br>
            <a:rPr lang="en-US" sz="1000" kern="1200" dirty="0" smtClean="0"/>
          </a:br>
          <a:r>
            <a:rPr lang="en-US" sz="1000" kern="1200" dirty="0" smtClean="0"/>
            <a:t>Senayet Meaza</a:t>
          </a:r>
          <a:endParaRPr lang="en-US" sz="1000" kern="1200" dirty="0"/>
        </a:p>
      </dsp:txBody>
      <dsp:txXfrm>
        <a:off x="7123237" y="3404492"/>
        <a:ext cx="1206226" cy="558452"/>
      </dsp:txXfrm>
    </dsp:sp>
    <dsp:sp modelId="{B914A83A-424A-4393-B1FE-0959E459FA5D}">
      <dsp:nvSpPr>
        <dsp:cNvPr id="0" name=""/>
        <dsp:cNvSpPr/>
      </dsp:nvSpPr>
      <dsp:spPr>
        <a:xfrm>
          <a:off x="2702662" y="2000402"/>
          <a:ext cx="1418376" cy="489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>
              <a:solidFill>
                <a:schemeClr val="bg1"/>
              </a:solidFill>
            </a:rPr>
            <a:t>Office of Policy, Planning and Administration</a:t>
          </a:r>
          <a:br>
            <a:rPr lang="en-US" sz="1000" b="1" kern="1200" baseline="0" dirty="0" smtClean="0">
              <a:solidFill>
                <a:schemeClr val="bg1"/>
              </a:solidFill>
            </a:rPr>
          </a:br>
          <a:r>
            <a:rPr lang="en-US" sz="1000" b="0" kern="1200" baseline="0" dirty="0" smtClean="0">
              <a:solidFill>
                <a:schemeClr val="bg1"/>
              </a:solidFill>
            </a:rPr>
            <a:t>Katrice D. Purdie</a:t>
          </a:r>
          <a:endParaRPr lang="en-US" sz="1000" b="1" kern="1200" baseline="0" dirty="0"/>
        </a:p>
      </dsp:txBody>
      <dsp:txXfrm>
        <a:off x="2702662" y="2000402"/>
        <a:ext cx="1418376" cy="489607"/>
      </dsp:txXfrm>
    </dsp:sp>
    <dsp:sp modelId="{C7CBD73E-5413-4542-8D51-62F7B866CD07}">
      <dsp:nvSpPr>
        <dsp:cNvPr id="0" name=""/>
        <dsp:cNvSpPr/>
      </dsp:nvSpPr>
      <dsp:spPr>
        <a:xfrm>
          <a:off x="5239725" y="2000402"/>
          <a:ext cx="1128042" cy="4896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>
              <a:solidFill>
                <a:schemeClr val="bg1"/>
              </a:solidFill>
            </a:rPr>
            <a:t>Communications  </a:t>
          </a:r>
          <a:r>
            <a:rPr lang="en-US" sz="1000" b="1" kern="1200" dirty="0" smtClean="0"/>
            <a:t>Office</a:t>
          </a:r>
          <a:br>
            <a:rPr lang="en-US" sz="1000" b="1" kern="1200" dirty="0" smtClean="0"/>
          </a:br>
          <a:r>
            <a:rPr lang="en-US" sz="1000" b="0" kern="1200" dirty="0" smtClean="0"/>
            <a:t>Kate Hartig </a:t>
          </a:r>
          <a:endParaRPr lang="en-US" sz="1000" b="0" kern="1200" dirty="0"/>
        </a:p>
      </dsp:txBody>
      <dsp:txXfrm>
        <a:off x="5239725" y="2000402"/>
        <a:ext cx="1128042" cy="489611"/>
      </dsp:txXfrm>
    </dsp:sp>
    <dsp:sp modelId="{719B4356-9353-49B3-BE90-8A254A2F725A}">
      <dsp:nvSpPr>
        <dsp:cNvPr id="0" name=""/>
        <dsp:cNvSpPr/>
      </dsp:nvSpPr>
      <dsp:spPr>
        <a:xfrm>
          <a:off x="2691260" y="1251153"/>
          <a:ext cx="1278907" cy="485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none" kern="1200" baseline="0" dirty="0" smtClean="0">
              <a:solidFill>
                <a:schemeClr val="bg1"/>
              </a:solidFill>
              <a:latin typeface="+mn-lt"/>
            </a:rPr>
            <a:t>Office of the General Counsel</a:t>
          </a:r>
          <a:br>
            <a:rPr lang="en-US" sz="1000" b="1" u="none" kern="1200" baseline="0" dirty="0" smtClean="0">
              <a:solidFill>
                <a:schemeClr val="bg1"/>
              </a:solidFill>
              <a:latin typeface="+mn-lt"/>
            </a:rPr>
          </a:br>
          <a:r>
            <a:rPr lang="en-US" sz="1000" b="0" u="none" kern="1200" baseline="0" dirty="0" smtClean="0">
              <a:solidFill>
                <a:schemeClr val="bg1"/>
              </a:solidFill>
              <a:latin typeface="+mn-lt"/>
            </a:rPr>
            <a:t>Charlotte </a:t>
          </a:r>
          <a:r>
            <a:rPr lang="en-US" sz="1000" b="0" u="none" kern="1200" baseline="0" dirty="0" smtClean="0">
              <a:solidFill>
                <a:schemeClr val="bg1"/>
              </a:solidFill>
              <a:latin typeface="+mn-lt"/>
            </a:rPr>
            <a:t>Parker**</a:t>
          </a:r>
          <a:endParaRPr lang="en-US" sz="1000" b="0" u="none" kern="1200" baseline="0" dirty="0">
            <a:solidFill>
              <a:schemeClr val="bg1"/>
            </a:solidFill>
            <a:latin typeface="+mn-lt"/>
          </a:endParaRPr>
        </a:p>
      </dsp:txBody>
      <dsp:txXfrm>
        <a:off x="2691260" y="1251153"/>
        <a:ext cx="1278907" cy="485106"/>
      </dsp:txXfrm>
    </dsp:sp>
    <dsp:sp modelId="{C0321EFB-66F6-4E01-9E0D-963DB8B49AC3}">
      <dsp:nvSpPr>
        <dsp:cNvPr id="0" name=""/>
        <dsp:cNvSpPr/>
      </dsp:nvSpPr>
      <dsp:spPr>
        <a:xfrm>
          <a:off x="5463488" y="1251153"/>
          <a:ext cx="1129061" cy="495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baseline="0" dirty="0" smtClean="0">
              <a:solidFill>
                <a:schemeClr val="bg1"/>
              </a:solidFill>
            </a:rPr>
            <a:t>Fiscal Office</a:t>
          </a:r>
          <a:br>
            <a:rPr lang="en-US" sz="1000" b="1" kern="1200" baseline="0" dirty="0" smtClean="0">
              <a:solidFill>
                <a:schemeClr val="bg1"/>
              </a:solidFill>
            </a:rPr>
          </a:br>
          <a:r>
            <a:rPr lang="en-US" sz="1000" b="0" kern="1200" baseline="0" dirty="0" smtClean="0">
              <a:solidFill>
                <a:schemeClr val="bg1"/>
              </a:solidFill>
            </a:rPr>
            <a:t>Bright Ahaiwe</a:t>
          </a:r>
          <a:endParaRPr lang="en-US" sz="1000" b="0" kern="1200" baseline="0" dirty="0">
            <a:solidFill>
              <a:schemeClr val="bg1"/>
            </a:solidFill>
          </a:endParaRPr>
        </a:p>
      </dsp:txBody>
      <dsp:txXfrm>
        <a:off x="5463488" y="1251153"/>
        <a:ext cx="1129061" cy="49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343" cy="465455"/>
          </a:xfrm>
          <a:prstGeom prst="rect">
            <a:avLst/>
          </a:prstGeom>
        </p:spPr>
        <p:txBody>
          <a:bodyPr vert="horz" lIns="93320" tIns="46659" rIns="93320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0"/>
            <a:ext cx="3043343" cy="465455"/>
          </a:xfrm>
          <a:prstGeom prst="rect">
            <a:avLst/>
          </a:prstGeom>
        </p:spPr>
        <p:txBody>
          <a:bodyPr vert="horz" lIns="93320" tIns="46659" rIns="93320" bIns="46659" rtlCol="0"/>
          <a:lstStyle>
            <a:lvl1pPr algn="r">
              <a:defRPr sz="1200"/>
            </a:lvl1pPr>
          </a:lstStyle>
          <a:p>
            <a:fld id="{1AC4993B-91E6-4BF3-9930-FAE0281A785B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0325" y="698500"/>
            <a:ext cx="43640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0" tIns="46659" rIns="93320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4"/>
            <a:ext cx="5618480" cy="4189095"/>
          </a:xfrm>
          <a:prstGeom prst="rect">
            <a:avLst/>
          </a:prstGeom>
        </p:spPr>
        <p:txBody>
          <a:bodyPr vert="horz" lIns="93320" tIns="46659" rIns="93320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29"/>
            <a:ext cx="3043343" cy="465455"/>
          </a:xfrm>
          <a:prstGeom prst="rect">
            <a:avLst/>
          </a:prstGeom>
        </p:spPr>
        <p:txBody>
          <a:bodyPr vert="horz" lIns="93320" tIns="46659" rIns="93320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29"/>
            <a:ext cx="3043343" cy="465455"/>
          </a:xfrm>
          <a:prstGeom prst="rect">
            <a:avLst/>
          </a:prstGeom>
        </p:spPr>
        <p:txBody>
          <a:bodyPr vert="horz" lIns="93320" tIns="46659" rIns="93320" bIns="46659" rtlCol="0" anchor="b"/>
          <a:lstStyle>
            <a:lvl1pPr algn="r">
              <a:defRPr sz="1200"/>
            </a:lvl1pPr>
          </a:lstStyle>
          <a:p>
            <a:fld id="{6646394C-FC16-4819-A49F-687B3FFB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8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2454"/>
            <a:ext cx="777240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5280"/>
            <a:ext cx="640080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5F73-9F5D-49F1-806C-C015A6D27E1D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8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2DBB-E034-4BC0-A255-2632774A8CB6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6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948"/>
            <a:ext cx="205740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948"/>
            <a:ext cx="601980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14A57-5A04-4D69-B3B2-9084B5303370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1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50787-BEDC-4FB1-B02F-870B94A9689E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9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700694"/>
            <a:ext cx="777240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00495"/>
            <a:ext cx="7772400" cy="16001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5C193-CDE9-437F-AB42-6759DD0D99C2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9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06880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880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F632C-3DEC-4F1D-8F42-B498D00E82F3}" type="datetime1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9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7454"/>
            <a:ext cx="4040188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867"/>
            <a:ext cx="4040188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37454"/>
            <a:ext cx="4041775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19867"/>
            <a:ext cx="4041775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8D07-DC76-43C3-8D8E-D4777C61E52C}" type="datetime1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7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946"/>
            <a:ext cx="8229600" cy="160697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E660-F383-41A7-A150-9ADB19D00F50}" type="datetime1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04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07B-C285-458B-A37D-FA9A8362FFE6}" type="datetime1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1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91253"/>
            <a:ext cx="300831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91254"/>
            <a:ext cx="5111750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30774"/>
            <a:ext cx="300831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BB0A2-1011-4AA3-966C-3E1589F20E23}" type="datetime1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20640"/>
            <a:ext cx="548640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53627"/>
            <a:ext cx="548640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25161"/>
            <a:ext cx="548640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2991-7B3E-4022-BB66-ADD9044D678B}" type="datetime1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4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6880"/>
            <a:ext cx="8229600" cy="482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80107"/>
            <a:ext cx="21336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EF4E6-A6FA-43A3-862F-0BE45FC1566C}" type="datetime1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80107"/>
            <a:ext cx="28956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780107"/>
            <a:ext cx="21336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C2EB-76A6-4EBD-9389-2D7D7FD80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4526280" y="2263648"/>
            <a:ext cx="16764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947"/>
            <a:ext cx="8229600" cy="1058333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+mn-lt"/>
              </a:rPr>
              <a:t>Government of the District of Columbia 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Department of Insurance, Securities and Banking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Organizational Chart (as of </a:t>
            </a:r>
            <a:r>
              <a:rPr lang="en-US" sz="1400" b="1" dirty="0" smtClean="0">
                <a:latin typeface="+mn-lt"/>
              </a:rPr>
              <a:t>August 18, </a:t>
            </a:r>
            <a:r>
              <a:rPr lang="en-US" sz="1400" b="1" dirty="0" smtClean="0">
                <a:latin typeface="+mn-lt"/>
              </a:rPr>
              <a:t>2016)</a:t>
            </a:r>
            <a:br>
              <a:rPr lang="en-US" sz="1400" b="1" dirty="0" smtClean="0">
                <a:latin typeface="+mn-lt"/>
              </a:rPr>
            </a:br>
            <a:endParaRPr lang="en-US" sz="1400" b="1" dirty="0">
              <a:latin typeface="+mn-lt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12472630"/>
              </p:ext>
            </p:extLst>
          </p:nvPr>
        </p:nvGraphicFramePr>
        <p:xfrm>
          <a:off x="76200" y="1219200"/>
          <a:ext cx="8915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" name="Rectangle 74"/>
          <p:cNvSpPr/>
          <p:nvPr/>
        </p:nvSpPr>
        <p:spPr>
          <a:xfrm>
            <a:off x="3276600" y="4110364"/>
            <a:ext cx="1514475" cy="46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Administrative Services</a:t>
            </a:r>
            <a:br>
              <a:rPr lang="en-US" sz="1000" b="1" dirty="0" smtClean="0"/>
            </a:br>
            <a:r>
              <a:rPr lang="en-US" sz="1000" dirty="0" smtClean="0"/>
              <a:t>Edwin Woodley</a:t>
            </a:r>
            <a:endParaRPr lang="en-US" sz="1000" dirty="0"/>
          </a:p>
        </p:txBody>
      </p:sp>
      <p:sp>
        <p:nvSpPr>
          <p:cNvPr id="76" name="Rectangle 75"/>
          <p:cNvSpPr/>
          <p:nvPr/>
        </p:nvSpPr>
        <p:spPr>
          <a:xfrm>
            <a:off x="3276600" y="4714240"/>
            <a:ext cx="1514474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Human Resources</a:t>
            </a:r>
            <a:endParaRPr lang="en-US" sz="1000" b="1" dirty="0"/>
          </a:p>
        </p:txBody>
      </p:sp>
      <p:sp>
        <p:nvSpPr>
          <p:cNvPr id="77" name="Rectangle 76"/>
          <p:cNvSpPr/>
          <p:nvPr/>
        </p:nvSpPr>
        <p:spPr>
          <a:xfrm>
            <a:off x="3276600" y="5283200"/>
            <a:ext cx="1514475" cy="40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Information Technology</a:t>
            </a:r>
            <a:r>
              <a:rPr lang="en-US" sz="1000" dirty="0" smtClean="0"/>
              <a:t> </a:t>
            </a:r>
            <a:br>
              <a:rPr lang="en-US" sz="1000" dirty="0" smtClean="0"/>
            </a:br>
            <a:r>
              <a:rPr lang="en-US" sz="1000" dirty="0" smtClean="0"/>
              <a:t>Shankar Vaidyanathan</a:t>
            </a:r>
            <a:endParaRPr lang="en-US" sz="1000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3057525" y="3670582"/>
            <a:ext cx="0" cy="1828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048001" y="4436575"/>
            <a:ext cx="228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76" idx="1"/>
          </p:cNvCxnSpPr>
          <p:nvPr/>
        </p:nvCxnSpPr>
        <p:spPr>
          <a:xfrm>
            <a:off x="3048000" y="491744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77" idx="1"/>
          </p:cNvCxnSpPr>
          <p:nvPr/>
        </p:nvCxnSpPr>
        <p:spPr>
          <a:xfrm>
            <a:off x="3048001" y="5486400"/>
            <a:ext cx="2285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3372" y="6419001"/>
            <a:ext cx="68124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</a:t>
            </a:r>
            <a:r>
              <a:rPr lang="en-US" sz="1000" dirty="0" smtClean="0"/>
              <a:t>Mr. Sheppard is currently functioning in both roles</a:t>
            </a:r>
            <a:r>
              <a:rPr lang="en-US" sz="1000" dirty="0" smtClean="0"/>
              <a:t>.</a:t>
            </a:r>
            <a:br>
              <a:rPr lang="en-US" sz="1000" dirty="0" smtClean="0"/>
            </a:br>
            <a:r>
              <a:rPr lang="en-US" sz="1000" dirty="0" smtClean="0"/>
              <a:t>**Ms. Parker is serving as the acting general counsel.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***</a:t>
            </a:r>
            <a:r>
              <a:rPr lang="en-US" sz="1000" dirty="0" smtClean="0"/>
              <a:t>Mr. Marsillo is serving as the </a:t>
            </a:r>
            <a:r>
              <a:rPr lang="en-US" sz="1000" dirty="0" smtClean="0"/>
              <a:t>acting associate </a:t>
            </a:r>
            <a:r>
              <a:rPr lang="en-US" sz="1000" dirty="0" smtClean="0"/>
              <a:t>commissioner for the enforcement and consumer protection division.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3293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71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Government of the District of Columbia  Department of Insurance, Securities and Banking Organizational Chart (as of August 18, 2016)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Insurance Securities and Banking Organizational Chart</dc:title>
  <dc:creator>White, William (DISB)</dc:creator>
  <cp:lastModifiedBy>Bryant, Tanya (DISB)</cp:lastModifiedBy>
  <cp:revision>64</cp:revision>
  <cp:lastPrinted>2016-08-16T21:28:59Z</cp:lastPrinted>
  <dcterms:created xsi:type="dcterms:W3CDTF">2011-08-26T22:25:47Z</dcterms:created>
  <dcterms:modified xsi:type="dcterms:W3CDTF">2016-08-18T14:20:28Z</dcterms:modified>
</cp:coreProperties>
</file>